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9"/>
  </p:notesMasterIdLst>
  <p:handoutMasterIdLst>
    <p:handoutMasterId r:id="rId10"/>
  </p:handoutMasterIdLst>
  <p:sldIdLst>
    <p:sldId id="258" r:id="rId2"/>
    <p:sldId id="298" r:id="rId3"/>
    <p:sldId id="479" r:id="rId4"/>
    <p:sldId id="480" r:id="rId5"/>
    <p:sldId id="481" r:id="rId6"/>
    <p:sldId id="259" r:id="rId7"/>
    <p:sldId id="316" r:id="rId8"/>
  </p:sldIdLst>
  <p:sldSz cx="12192000" cy="6858000"/>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g-Henrik Sandbakken" initials="D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D3"/>
    <a:srgbClr val="001A58"/>
    <a:srgbClr val="BCCFE8"/>
    <a:srgbClr val="0010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582" autoAdjust="0"/>
  </p:normalViewPr>
  <p:slideViewPr>
    <p:cSldViewPr snapToGrid="0" snapToObjects="1">
      <p:cViewPr>
        <p:scale>
          <a:sx n="80" d="100"/>
          <a:sy n="80" d="100"/>
        </p:scale>
        <p:origin x="402" y="252"/>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8-27T14:02:10.067" idx="4">
    <p:pos x="10" y="10"/>
    <p:text>Signe arbeider med case på dette tema. De bør tas inn i denne.</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E6778F-9D10-D546-AD42-60AA27D9D64A}" type="datetimeFigureOut">
              <a:t>15.09.2021</a:t>
            </a:fld>
            <a:endParaRPr lang="nb-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85C552-36E2-FE4A-8959-3A7D73BFBA2A}" type="slidenum">
              <a:t>‹#›</a:t>
            </a:fld>
            <a:endParaRPr lang="nb-NO"/>
          </a:p>
        </p:txBody>
      </p:sp>
    </p:spTree>
    <p:extLst>
      <p:ext uri="{BB962C8B-B14F-4D97-AF65-F5344CB8AC3E}">
        <p14:creationId xmlns:p14="http://schemas.microsoft.com/office/powerpoint/2010/main" val="2310891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65167-F1CC-45CC-9B40-0F9EFCE9758F}" type="datetimeFigureOut">
              <a:rPr lang="nb-NO" smtClean="0"/>
              <a:t>15.09.2021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57E35-9C93-4486-9F0B-CA5D30FA4CEE}" type="slidenum">
              <a:rPr lang="nb-NO" smtClean="0"/>
              <a:t>‹#›</a:t>
            </a:fld>
            <a:endParaRPr lang="nb-NO"/>
          </a:p>
        </p:txBody>
      </p:sp>
    </p:spTree>
    <p:extLst>
      <p:ext uri="{BB962C8B-B14F-4D97-AF65-F5344CB8AC3E}">
        <p14:creationId xmlns:p14="http://schemas.microsoft.com/office/powerpoint/2010/main" val="3403622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2857E35-9C93-4486-9F0B-CA5D30FA4CEE}" type="slidenum">
              <a:rPr lang="nb-NO" smtClean="0"/>
              <a:t>1</a:t>
            </a:fld>
            <a:endParaRPr lang="nb-NO"/>
          </a:p>
        </p:txBody>
      </p:sp>
    </p:spTree>
    <p:extLst>
      <p:ext uri="{BB962C8B-B14F-4D97-AF65-F5344CB8AC3E}">
        <p14:creationId xmlns:p14="http://schemas.microsoft.com/office/powerpoint/2010/main" val="1790661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b-NO" sz="1200" dirty="0"/>
              <a:t>422 to 356</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sz="1200" baseline="0" dirty="0"/>
              <a:t>18 to 11</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sz="1200" baseline="0" dirty="0" err="1"/>
              <a:t>Why</a:t>
            </a:r>
            <a:r>
              <a:rPr lang="nb-NO" sz="1200" baseline="0" dirty="0"/>
              <a:t> reform – </a:t>
            </a:r>
            <a:r>
              <a:rPr lang="nb-NO" sz="1200" baseline="0" dirty="0" err="1"/>
              <a:t>small</a:t>
            </a:r>
            <a:r>
              <a:rPr lang="nb-NO" sz="1200" baseline="0" dirty="0"/>
              <a:t> </a:t>
            </a:r>
            <a:r>
              <a:rPr lang="nb-NO" sz="1200" baseline="0" dirty="0" err="1"/>
              <a:t>municip</a:t>
            </a:r>
            <a:r>
              <a:rPr lang="nb-NO" sz="1200" baseline="0" dirty="0"/>
              <a:t>, </a:t>
            </a:r>
            <a:r>
              <a:rPr lang="nb-NO" sz="1200" baseline="0" dirty="0" err="1"/>
              <a:t>outdated</a:t>
            </a:r>
            <a:r>
              <a:rPr lang="nb-NO" sz="1200" baseline="0" dirty="0"/>
              <a:t> borders, more </a:t>
            </a:r>
            <a:r>
              <a:rPr lang="nb-NO" sz="1200" baseline="0" dirty="0" err="1"/>
              <a:t>complex</a:t>
            </a:r>
            <a:r>
              <a:rPr lang="nb-NO" sz="1200" baseline="0" dirty="0"/>
              <a:t> </a:t>
            </a:r>
            <a:r>
              <a:rPr lang="nb-NO" sz="1200" baseline="0" dirty="0" err="1"/>
              <a:t>challenges</a:t>
            </a:r>
            <a:endParaRPr lang="nb-NO" sz="1200" baseline="0" dirty="0"/>
          </a:p>
          <a:p>
            <a:pPr marL="285750" indent="-285750">
              <a:buFont typeface="Arial" panose="020B0604020202020204" pitchFamily="34" charset="0"/>
              <a:buChar char="•"/>
            </a:pPr>
            <a:r>
              <a:rPr lang="en-US" sz="1200" dirty="0">
                <a:solidFill>
                  <a:srgbClr val="00315C"/>
                </a:solidFill>
                <a:latin typeface="Arial" panose="020B0604020202020204" pitchFamily="34" charset="0"/>
                <a:cs typeface="Arial" panose="020B0604020202020204" pitchFamily="34" charset="0"/>
              </a:rPr>
              <a:t>Good, equal services </a:t>
            </a: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a:solidFill>
                  <a:srgbClr val="00315C"/>
                </a:solidFill>
                <a:latin typeface="Arial" panose="020B0604020202020204" pitchFamily="34" charset="0"/>
                <a:cs typeface="Arial" panose="020B0604020202020204" pitchFamily="34" charset="0"/>
              </a:rPr>
              <a:t>Comprehensive and coordinated community development</a:t>
            </a: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a:solidFill>
                  <a:srgbClr val="00315C"/>
                </a:solidFill>
                <a:latin typeface="Arial" panose="020B0604020202020204" pitchFamily="34" charset="0"/>
                <a:cs typeface="Arial" panose="020B0604020202020204" pitchFamily="34" charset="0"/>
              </a:rPr>
              <a:t>Sustainable and financially solid municipalities</a:t>
            </a: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b-NO" sz="1200" dirty="0">
              <a:solidFill>
                <a:srgbClr val="00315C"/>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a:solidFill>
                  <a:srgbClr val="00315C"/>
                </a:solidFill>
                <a:latin typeface="Arial" panose="020B0604020202020204" pitchFamily="34" charset="0"/>
                <a:cs typeface="Arial" panose="020B0604020202020204" pitchFamily="34" charset="0"/>
              </a:rPr>
              <a:t>Strengthened local democracy</a:t>
            </a:r>
            <a:endParaRPr lang="nb-NO" sz="1200" dirty="0">
              <a:solidFill>
                <a:srgbClr val="00315C"/>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nb-NO" sz="1200" baseline="0" dirty="0"/>
          </a:p>
          <a:p>
            <a:pPr lvl="0"/>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2</a:t>
            </a:fld>
            <a:endParaRPr lang="nb-NO"/>
          </a:p>
        </p:txBody>
      </p:sp>
    </p:spTree>
    <p:extLst>
      <p:ext uri="{BB962C8B-B14F-4D97-AF65-F5344CB8AC3E}">
        <p14:creationId xmlns:p14="http://schemas.microsoft.com/office/powerpoint/2010/main" val="94107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2014 – </a:t>
            </a:r>
            <a:r>
              <a:rPr lang="nb-NO" dirty="0" err="1"/>
              <a:t>expert</a:t>
            </a:r>
            <a:r>
              <a:rPr lang="nb-NO" dirty="0"/>
              <a:t> </a:t>
            </a:r>
            <a:r>
              <a:rPr lang="nb-NO" dirty="0" err="1"/>
              <a:t>committee</a:t>
            </a:r>
            <a:r>
              <a:rPr lang="nb-NO" dirty="0"/>
              <a:t> </a:t>
            </a:r>
            <a:r>
              <a:rPr lang="nb-NO" dirty="0" err="1"/>
              <a:t>new</a:t>
            </a:r>
            <a:r>
              <a:rPr lang="nb-NO" dirty="0"/>
              <a:t> </a:t>
            </a:r>
            <a:r>
              <a:rPr lang="nb-NO" dirty="0" err="1"/>
              <a:t>municipalities</a:t>
            </a:r>
            <a:r>
              <a:rPr lang="nb-NO" dirty="0"/>
              <a:t> – </a:t>
            </a:r>
            <a:r>
              <a:rPr lang="nb-NO" dirty="0" err="1"/>
              <a:t>structure</a:t>
            </a:r>
            <a:r>
              <a:rPr lang="nb-NO" baseline="0" dirty="0"/>
              <a:t> and </a:t>
            </a:r>
            <a:r>
              <a:rPr lang="nb-NO" baseline="0" dirty="0" err="1"/>
              <a:t>resposnibilities</a:t>
            </a:r>
            <a:r>
              <a:rPr lang="nb-NO" baseline="0" dirty="0"/>
              <a:t> </a:t>
            </a:r>
          </a:p>
          <a:p>
            <a:r>
              <a:rPr lang="nb-NO" baseline="0" dirty="0"/>
              <a:t>2015 – </a:t>
            </a:r>
            <a:r>
              <a:rPr lang="nb-NO" baseline="0" dirty="0" err="1"/>
              <a:t>white</a:t>
            </a:r>
            <a:r>
              <a:rPr lang="nb-NO" baseline="0" dirty="0"/>
              <a:t> </a:t>
            </a:r>
            <a:r>
              <a:rPr lang="nb-NO" baseline="0" dirty="0" err="1"/>
              <a:t>papaer</a:t>
            </a:r>
            <a:r>
              <a:rPr lang="nb-NO" baseline="0" dirty="0"/>
              <a:t> </a:t>
            </a:r>
            <a:r>
              <a:rPr lang="nb-NO" baseline="0" dirty="0" err="1"/>
              <a:t>new</a:t>
            </a:r>
            <a:r>
              <a:rPr lang="nb-NO" baseline="0" dirty="0"/>
              <a:t> </a:t>
            </a:r>
            <a:r>
              <a:rPr lang="nb-NO" baseline="0" dirty="0" err="1"/>
              <a:t>tasks</a:t>
            </a:r>
            <a:r>
              <a:rPr lang="nb-NO" baseline="0" dirty="0"/>
              <a:t> and </a:t>
            </a:r>
            <a:r>
              <a:rPr lang="nb-NO" baseline="0" dirty="0" err="1"/>
              <a:t>responsibilities</a:t>
            </a:r>
            <a:r>
              <a:rPr lang="nb-NO" baseline="0" dirty="0"/>
              <a:t> – </a:t>
            </a:r>
            <a:r>
              <a:rPr lang="nb-NO" baseline="0" dirty="0" err="1"/>
              <a:t>few</a:t>
            </a:r>
            <a:r>
              <a:rPr lang="nb-NO" baseline="0" dirty="0"/>
              <a:t> </a:t>
            </a:r>
            <a:r>
              <a:rPr lang="nb-NO" baseline="0" dirty="0" err="1"/>
              <a:t>new</a:t>
            </a:r>
            <a:r>
              <a:rPr lang="nb-NO" baseline="0" dirty="0"/>
              <a:t> </a:t>
            </a:r>
            <a:r>
              <a:rPr lang="nb-NO" baseline="0" dirty="0" err="1"/>
              <a:t>tasks</a:t>
            </a:r>
            <a:r>
              <a:rPr lang="nb-NO" baseline="0" dirty="0"/>
              <a:t> </a:t>
            </a:r>
            <a:r>
              <a:rPr lang="nb-NO" baseline="0" dirty="0" err="1"/>
              <a:t>decided</a:t>
            </a:r>
            <a:r>
              <a:rPr lang="nb-NO" baseline="0" dirty="0"/>
              <a:t> </a:t>
            </a:r>
          </a:p>
          <a:p>
            <a:pPr marL="171450" indent="-171450">
              <a:buFontTx/>
              <a:buChar char="-"/>
            </a:pPr>
            <a:r>
              <a:rPr lang="nb-NO" baseline="0" dirty="0" err="1"/>
              <a:t>Local</a:t>
            </a:r>
            <a:r>
              <a:rPr lang="nb-NO" baseline="0" dirty="0"/>
              <a:t> </a:t>
            </a:r>
            <a:r>
              <a:rPr lang="nb-NO" baseline="0" dirty="0" err="1"/>
              <a:t>councils</a:t>
            </a:r>
            <a:r>
              <a:rPr lang="nb-NO" baseline="0" dirty="0"/>
              <a:t> </a:t>
            </a:r>
            <a:r>
              <a:rPr lang="nb-NO" baseline="0" dirty="0" err="1"/>
              <a:t>encouraged</a:t>
            </a:r>
            <a:r>
              <a:rPr lang="nb-NO" baseline="0" dirty="0"/>
              <a:t> to start </a:t>
            </a:r>
            <a:r>
              <a:rPr lang="nb-NO" baseline="0" dirty="0" err="1"/>
              <a:t>dialogues</a:t>
            </a:r>
            <a:r>
              <a:rPr lang="nb-NO" baseline="0" dirty="0"/>
              <a:t> for </a:t>
            </a:r>
            <a:r>
              <a:rPr lang="nb-NO" baseline="0" dirty="0" err="1"/>
              <a:t>merging</a:t>
            </a:r>
            <a:r>
              <a:rPr lang="nb-NO" baseline="0" dirty="0"/>
              <a:t> </a:t>
            </a:r>
            <a:r>
              <a:rPr lang="nb-NO" baseline="0" dirty="0" err="1"/>
              <a:t>processes</a:t>
            </a:r>
            <a:r>
              <a:rPr lang="nb-NO" baseline="0" dirty="0"/>
              <a:t> </a:t>
            </a:r>
          </a:p>
          <a:p>
            <a:pPr marL="0" indent="0">
              <a:buFontTx/>
              <a:buNone/>
            </a:pPr>
            <a:r>
              <a:rPr lang="nb-NO" baseline="0" dirty="0"/>
              <a:t>2016 – reports from all </a:t>
            </a:r>
            <a:r>
              <a:rPr lang="nb-NO" baseline="0" dirty="0" err="1"/>
              <a:t>county</a:t>
            </a:r>
            <a:r>
              <a:rPr lang="nb-NO" baseline="0" dirty="0"/>
              <a:t> </a:t>
            </a:r>
            <a:r>
              <a:rPr lang="nb-NO" baseline="0" dirty="0" err="1"/>
              <a:t>governors</a:t>
            </a:r>
            <a:r>
              <a:rPr lang="nb-NO" baseline="0" dirty="0"/>
              <a:t> (regional </a:t>
            </a:r>
            <a:r>
              <a:rPr lang="nb-NO" baseline="0" dirty="0" err="1"/>
              <a:t>state</a:t>
            </a:r>
            <a:r>
              <a:rPr lang="nb-NO" baseline="0" dirty="0"/>
              <a:t>) </a:t>
            </a:r>
            <a:r>
              <a:rPr lang="nb-NO" baseline="0" dirty="0" err="1"/>
              <a:t>on</a:t>
            </a:r>
            <a:r>
              <a:rPr lang="nb-NO" baseline="0" dirty="0"/>
              <a:t> </a:t>
            </a:r>
            <a:r>
              <a:rPr lang="nb-NO" baseline="0" dirty="0" err="1"/>
              <a:t>recommendations</a:t>
            </a:r>
            <a:r>
              <a:rPr lang="nb-NO" baseline="0" dirty="0"/>
              <a:t> for </a:t>
            </a:r>
            <a:r>
              <a:rPr lang="nb-NO" baseline="0" dirty="0" err="1"/>
              <a:t>merging</a:t>
            </a:r>
            <a:r>
              <a:rPr lang="nb-NO" baseline="0" dirty="0"/>
              <a:t> </a:t>
            </a:r>
            <a:r>
              <a:rPr lang="nb-NO" baseline="0" dirty="0" err="1"/>
              <a:t>processes</a:t>
            </a:r>
            <a:r>
              <a:rPr lang="nb-NO" baseline="0" dirty="0"/>
              <a:t> and status for </a:t>
            </a:r>
            <a:r>
              <a:rPr lang="nb-NO" baseline="0" dirty="0" err="1"/>
              <a:t>the</a:t>
            </a:r>
            <a:r>
              <a:rPr lang="nb-NO" baseline="0" dirty="0"/>
              <a:t> </a:t>
            </a:r>
            <a:r>
              <a:rPr lang="nb-NO" baseline="0" dirty="0" err="1"/>
              <a:t>councils</a:t>
            </a:r>
            <a:r>
              <a:rPr lang="nb-NO" baseline="0" dirty="0"/>
              <a:t> </a:t>
            </a:r>
            <a:r>
              <a:rPr lang="nb-NO" baseline="0" dirty="0" err="1"/>
              <a:t>dialogues</a:t>
            </a:r>
            <a:r>
              <a:rPr lang="nb-NO" baseline="0" dirty="0"/>
              <a:t> </a:t>
            </a:r>
          </a:p>
          <a:p>
            <a:pPr marL="0" indent="0">
              <a:buFontTx/>
              <a:buNone/>
            </a:pPr>
            <a:r>
              <a:rPr lang="nb-NO" baseline="0" dirty="0"/>
              <a:t>2017 – Parliament </a:t>
            </a:r>
            <a:r>
              <a:rPr lang="nb-NO" baseline="0" dirty="0" err="1"/>
              <a:t>decided</a:t>
            </a:r>
            <a:r>
              <a:rPr lang="nb-NO" baseline="0" dirty="0"/>
              <a:t> </a:t>
            </a:r>
            <a:r>
              <a:rPr lang="nb-NO" baseline="0" dirty="0" err="1"/>
              <a:t>the</a:t>
            </a:r>
            <a:r>
              <a:rPr lang="nb-NO" baseline="0" dirty="0"/>
              <a:t> </a:t>
            </a:r>
            <a:r>
              <a:rPr lang="nb-NO" baseline="0" dirty="0" err="1"/>
              <a:t>new</a:t>
            </a:r>
            <a:r>
              <a:rPr lang="nb-NO" baseline="0" dirty="0"/>
              <a:t> </a:t>
            </a:r>
            <a:r>
              <a:rPr lang="nb-NO" baseline="0" dirty="0" err="1"/>
              <a:t>municipal</a:t>
            </a:r>
            <a:r>
              <a:rPr lang="nb-NO" baseline="0" dirty="0"/>
              <a:t> </a:t>
            </a:r>
            <a:r>
              <a:rPr lang="nb-NO" baseline="0" dirty="0" err="1"/>
              <a:t>structure</a:t>
            </a:r>
            <a:r>
              <a:rPr lang="nb-NO" baseline="0" dirty="0"/>
              <a:t> – and </a:t>
            </a:r>
            <a:r>
              <a:rPr lang="nb-NO" baseline="0" dirty="0" err="1"/>
              <a:t>recommendations</a:t>
            </a:r>
            <a:r>
              <a:rPr lang="nb-NO" baseline="0" dirty="0"/>
              <a:t> for </a:t>
            </a:r>
            <a:r>
              <a:rPr lang="nb-NO" baseline="0" dirty="0" err="1"/>
              <a:t>new</a:t>
            </a:r>
            <a:r>
              <a:rPr lang="nb-NO" baseline="0" dirty="0"/>
              <a:t> regions </a:t>
            </a:r>
          </a:p>
          <a:p>
            <a:pPr marL="0" indent="0">
              <a:buFontTx/>
              <a:buNone/>
            </a:pPr>
            <a:r>
              <a:rPr lang="nb-NO" baseline="0" dirty="0"/>
              <a:t>2018 – </a:t>
            </a:r>
            <a:r>
              <a:rPr lang="nb-NO" baseline="0" dirty="0" err="1"/>
              <a:t>government</a:t>
            </a:r>
            <a:r>
              <a:rPr lang="nb-NO" baseline="0" dirty="0"/>
              <a:t> </a:t>
            </a:r>
            <a:r>
              <a:rPr lang="nb-NO" baseline="0" dirty="0" err="1"/>
              <a:t>proposed</a:t>
            </a:r>
            <a:r>
              <a:rPr lang="nb-NO" baseline="0" dirty="0"/>
              <a:t> </a:t>
            </a:r>
            <a:r>
              <a:rPr lang="nb-NO" baseline="0" dirty="0" err="1"/>
              <a:t>extended</a:t>
            </a:r>
            <a:r>
              <a:rPr lang="nb-NO" baseline="0" dirty="0"/>
              <a:t> </a:t>
            </a:r>
            <a:r>
              <a:rPr lang="nb-NO" baseline="0" dirty="0" err="1"/>
              <a:t>municipal</a:t>
            </a:r>
            <a:r>
              <a:rPr lang="nb-NO" baseline="0" dirty="0"/>
              <a:t> reform – </a:t>
            </a:r>
            <a:r>
              <a:rPr lang="nb-NO" baseline="0" dirty="0" err="1"/>
              <a:t>further</a:t>
            </a:r>
            <a:r>
              <a:rPr lang="nb-NO" baseline="0" dirty="0"/>
              <a:t> </a:t>
            </a:r>
            <a:r>
              <a:rPr lang="nb-NO" baseline="0" dirty="0" err="1"/>
              <a:t>economic</a:t>
            </a:r>
            <a:r>
              <a:rPr lang="nb-NO" baseline="0" dirty="0"/>
              <a:t> </a:t>
            </a:r>
            <a:r>
              <a:rPr lang="nb-NO" baseline="0" dirty="0" err="1"/>
              <a:t>incentives</a:t>
            </a:r>
            <a:r>
              <a:rPr lang="nb-NO" baseline="0" dirty="0"/>
              <a:t> </a:t>
            </a:r>
          </a:p>
          <a:p>
            <a:pPr marL="0" indent="0">
              <a:buFontTx/>
              <a:buNone/>
            </a:pPr>
            <a:r>
              <a:rPr lang="nb-NO" baseline="0" dirty="0"/>
              <a:t>2019 – </a:t>
            </a:r>
            <a:r>
              <a:rPr lang="nb-NO" baseline="0" dirty="0" err="1"/>
              <a:t>local</a:t>
            </a:r>
            <a:r>
              <a:rPr lang="nb-NO" baseline="0" dirty="0"/>
              <a:t> </a:t>
            </a:r>
            <a:r>
              <a:rPr lang="nb-NO" baseline="0" dirty="0" err="1"/>
              <a:t>elections</a:t>
            </a:r>
            <a:r>
              <a:rPr lang="nb-NO" baseline="0" dirty="0"/>
              <a:t> </a:t>
            </a:r>
            <a:r>
              <a:rPr lang="nb-NO" baseline="0" dirty="0" err="1"/>
              <a:t>new</a:t>
            </a:r>
            <a:r>
              <a:rPr lang="nb-NO" baseline="0" dirty="0"/>
              <a:t> </a:t>
            </a:r>
            <a:r>
              <a:rPr lang="nb-NO" baseline="0" dirty="0" err="1"/>
              <a:t>municipal</a:t>
            </a:r>
            <a:r>
              <a:rPr lang="nb-NO" baseline="0" dirty="0"/>
              <a:t> councils / </a:t>
            </a:r>
            <a:r>
              <a:rPr lang="nb-NO" baseline="0" dirty="0" err="1"/>
              <a:t>county</a:t>
            </a:r>
            <a:r>
              <a:rPr lang="nb-NO" baseline="0" dirty="0"/>
              <a:t> councils  </a:t>
            </a:r>
            <a:r>
              <a:rPr lang="nb-NO"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b="1" dirty="0"/>
              <a:t>2014 - 2016</a:t>
            </a:r>
            <a:br>
              <a:rPr lang="nb-NO" sz="1200" b="1" dirty="0"/>
            </a:br>
            <a:r>
              <a:rPr lang="nb-NO" sz="1200" dirty="0"/>
              <a:t>Local </a:t>
            </a:r>
            <a:r>
              <a:rPr lang="nb-NO" sz="1200" dirty="0" err="1"/>
              <a:t>discussions</a:t>
            </a:r>
            <a:endParaRPr 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b="1" dirty="0"/>
              <a:t>Summer 2016</a:t>
            </a:r>
            <a:br>
              <a:rPr lang="nb-NO" sz="1200" b="1" dirty="0"/>
            </a:br>
            <a:r>
              <a:rPr lang="en-US" sz="1200" dirty="0"/>
              <a:t>Municipal</a:t>
            </a:r>
            <a:r>
              <a:rPr lang="nb-NO" sz="1200" dirty="0"/>
              <a:t> </a:t>
            </a:r>
            <a:br>
              <a:rPr lang="nb-NO" sz="1200" dirty="0"/>
            </a:br>
            <a:r>
              <a:rPr lang="nb-NO" sz="1200" dirty="0"/>
              <a:t>Resolutions, </a:t>
            </a:r>
            <a:r>
              <a:rPr lang="nb-NO" sz="1200" dirty="0" err="1"/>
              <a:t>July</a:t>
            </a:r>
            <a:r>
              <a:rPr lang="nb-NO" sz="1200" dirty="0"/>
              <a:t> 1st </a:t>
            </a:r>
          </a:p>
          <a:p>
            <a:pPr marL="0" indent="0">
              <a:buFontTx/>
              <a:buNone/>
            </a:pPr>
            <a:endParaRPr lang="nb-NO" dirty="0"/>
          </a:p>
        </p:txBody>
      </p:sp>
      <p:sp>
        <p:nvSpPr>
          <p:cNvPr id="4" name="Plassholder for lysbildenummer 3"/>
          <p:cNvSpPr>
            <a:spLocks noGrp="1"/>
          </p:cNvSpPr>
          <p:nvPr>
            <p:ph type="sldNum" sz="quarter" idx="10"/>
          </p:nvPr>
        </p:nvSpPr>
        <p:spPr/>
        <p:txBody>
          <a:bodyPr/>
          <a:lstStyle/>
          <a:p>
            <a:fld id="{76F04440-782A-455C-B56E-F78BFB6CABBA}" type="slidenum">
              <a:rPr lang="nb-NO" smtClean="0"/>
              <a:t>3</a:t>
            </a:fld>
            <a:endParaRPr lang="nb-NO"/>
          </a:p>
        </p:txBody>
      </p:sp>
    </p:spTree>
    <p:extLst>
      <p:ext uri="{BB962C8B-B14F-4D97-AF65-F5344CB8AC3E}">
        <p14:creationId xmlns:p14="http://schemas.microsoft.com/office/powerpoint/2010/main" val="1020614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err="1"/>
              <a:t>Advice</a:t>
            </a:r>
            <a:r>
              <a:rPr lang="nb-NO" b="1" dirty="0"/>
              <a:t> to </a:t>
            </a:r>
            <a:r>
              <a:rPr lang="nb-NO" b="1" dirty="0" err="1"/>
              <a:t>municipalities</a:t>
            </a:r>
            <a:r>
              <a:rPr lang="nb-NO" b="1" dirty="0"/>
              <a:t> </a:t>
            </a:r>
            <a:r>
              <a:rPr lang="nb-NO" dirty="0"/>
              <a:t>– </a:t>
            </a:r>
          </a:p>
          <a:p>
            <a:r>
              <a:rPr lang="nb-NO" sz="1200" dirty="0" err="1">
                <a:solidFill>
                  <a:srgbClr val="001046"/>
                </a:solidFill>
              </a:rPr>
              <a:t>Common</a:t>
            </a:r>
            <a:r>
              <a:rPr lang="nb-NO" sz="1200" dirty="0">
                <a:solidFill>
                  <a:srgbClr val="001046"/>
                </a:solidFill>
              </a:rPr>
              <a:t> </a:t>
            </a:r>
            <a:r>
              <a:rPr lang="nb-NO" sz="1200" dirty="0" err="1">
                <a:solidFill>
                  <a:srgbClr val="001046"/>
                </a:solidFill>
              </a:rPr>
              <a:t>political</a:t>
            </a:r>
            <a:r>
              <a:rPr lang="nb-NO" sz="1200" dirty="0">
                <a:solidFill>
                  <a:srgbClr val="001046"/>
                </a:solidFill>
              </a:rPr>
              <a:t> </a:t>
            </a:r>
            <a:r>
              <a:rPr lang="nb-NO" sz="1200" dirty="0" err="1">
                <a:solidFill>
                  <a:srgbClr val="001046"/>
                </a:solidFill>
              </a:rPr>
              <a:t>committee</a:t>
            </a:r>
            <a:r>
              <a:rPr lang="nb-NO" sz="1200" dirty="0">
                <a:solidFill>
                  <a:srgbClr val="001046"/>
                </a:solidFill>
              </a:rPr>
              <a:t> </a:t>
            </a:r>
          </a:p>
          <a:p>
            <a:r>
              <a:rPr lang="nb-NO" sz="1200" dirty="0" err="1">
                <a:solidFill>
                  <a:srgbClr val="001046"/>
                </a:solidFill>
              </a:rPr>
              <a:t>Social</a:t>
            </a:r>
            <a:r>
              <a:rPr lang="nb-NO" sz="1200" dirty="0">
                <a:solidFill>
                  <a:srgbClr val="001046"/>
                </a:solidFill>
              </a:rPr>
              <a:t> partners </a:t>
            </a:r>
            <a:r>
              <a:rPr lang="nb-NO" sz="1200" dirty="0" err="1">
                <a:solidFill>
                  <a:srgbClr val="001046"/>
                </a:solidFill>
              </a:rPr>
              <a:t>committeee</a:t>
            </a:r>
            <a:endParaRPr lang="nb-NO" sz="1200" dirty="0">
              <a:solidFill>
                <a:srgbClr val="001046"/>
              </a:solidFill>
            </a:endParaRPr>
          </a:p>
          <a:p>
            <a:r>
              <a:rPr lang="nb-NO" sz="1200" dirty="0">
                <a:solidFill>
                  <a:srgbClr val="001046"/>
                </a:solidFill>
              </a:rPr>
              <a:t>Project </a:t>
            </a:r>
            <a:r>
              <a:rPr lang="nb-NO" sz="1200" dirty="0" err="1">
                <a:solidFill>
                  <a:srgbClr val="001046"/>
                </a:solidFill>
              </a:rPr>
              <a:t>organisation</a:t>
            </a:r>
            <a:r>
              <a:rPr lang="nb-NO" sz="1200" dirty="0">
                <a:solidFill>
                  <a:srgbClr val="001046"/>
                </a:solidFill>
              </a:rPr>
              <a:t> </a:t>
            </a:r>
          </a:p>
          <a:p>
            <a:r>
              <a:rPr lang="nb-NO" sz="1200" dirty="0" err="1">
                <a:solidFill>
                  <a:srgbClr val="001046"/>
                </a:solidFill>
              </a:rPr>
              <a:t>Restructuring</a:t>
            </a:r>
            <a:r>
              <a:rPr lang="nb-NO" sz="1200" dirty="0">
                <a:solidFill>
                  <a:srgbClr val="001046"/>
                </a:solidFill>
              </a:rPr>
              <a:t> </a:t>
            </a:r>
            <a:r>
              <a:rPr lang="nb-NO" sz="1200" dirty="0" err="1">
                <a:solidFill>
                  <a:srgbClr val="001046"/>
                </a:solidFill>
              </a:rPr>
              <a:t>agreement</a:t>
            </a:r>
            <a:r>
              <a:rPr lang="nb-NO" sz="1200" dirty="0">
                <a:solidFill>
                  <a:srgbClr val="001046"/>
                </a:solidFill>
              </a:rPr>
              <a:t> </a:t>
            </a:r>
          </a:p>
          <a:p>
            <a:endParaRPr lang="nb-NO" dirty="0"/>
          </a:p>
        </p:txBody>
      </p:sp>
      <p:sp>
        <p:nvSpPr>
          <p:cNvPr id="4" name="Plassholder for lysbildenummer 3"/>
          <p:cNvSpPr>
            <a:spLocks noGrp="1"/>
          </p:cNvSpPr>
          <p:nvPr>
            <p:ph type="sldNum" sz="quarter" idx="5"/>
          </p:nvPr>
        </p:nvSpPr>
        <p:spPr/>
        <p:txBody>
          <a:bodyPr/>
          <a:lstStyle/>
          <a:p>
            <a:fld id="{B2857E35-9C93-4486-9F0B-CA5D30FA4CEE}" type="slidenum">
              <a:rPr lang="nb-NO" smtClean="0"/>
              <a:t>4</a:t>
            </a:fld>
            <a:endParaRPr lang="nb-NO"/>
          </a:p>
        </p:txBody>
      </p:sp>
    </p:spTree>
    <p:extLst>
      <p:ext uri="{BB962C8B-B14F-4D97-AF65-F5344CB8AC3E}">
        <p14:creationId xmlns:p14="http://schemas.microsoft.com/office/powerpoint/2010/main" val="3066660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Kommuner og fylkeskommuner har stor frihet til å organisere virksomheten slik de finner det hensiktsmessig. – Enten gjennom egen driftsorganisasjon, interkommunalt samarbeid, etablere selvstendige rettssubjekter eller kjøpe tjenestene.  Imidlertid er ikke denne friheten uten rammer. De mest vanlige organiseringsformene er lovregulert. Som folkevalgt er det viktig at du er klar over at det er kommunestyret eller fylkestinget som har det overordnede ansvaret for oppgaveløsningen, uavhengig av hvordan virksomheten er organisert.</a:t>
            </a:r>
          </a:p>
          <a:p>
            <a:r>
              <a:rPr lang="nb-NO" dirty="0"/>
              <a:t>De fleste kommuner kjøper tjenester av private, og noen kommuner kjøper tjenester fra ideelle organisasjoner.</a:t>
            </a:r>
          </a:p>
          <a:p>
            <a:endParaRPr lang="nb-NO" dirty="0"/>
          </a:p>
        </p:txBody>
      </p:sp>
      <p:sp>
        <p:nvSpPr>
          <p:cNvPr id="4" name="Plassholder for lysbildenummer 3"/>
          <p:cNvSpPr>
            <a:spLocks noGrp="1"/>
          </p:cNvSpPr>
          <p:nvPr>
            <p:ph type="sldNum" sz="quarter" idx="10"/>
          </p:nvPr>
        </p:nvSpPr>
        <p:spPr/>
        <p:txBody>
          <a:bodyPr/>
          <a:lstStyle/>
          <a:p>
            <a:fld id="{9591098B-C5A6-4052-A3BE-496A30E8CEA6}" type="slidenum">
              <a:rPr lang="nb-NO" smtClean="0"/>
              <a:t>6</a:t>
            </a:fld>
            <a:endParaRPr lang="nb-NO"/>
          </a:p>
        </p:txBody>
      </p:sp>
    </p:spTree>
    <p:extLst>
      <p:ext uri="{BB962C8B-B14F-4D97-AF65-F5344CB8AC3E}">
        <p14:creationId xmlns:p14="http://schemas.microsoft.com/office/powerpoint/2010/main" val="1624145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ltLang="nb-NO" dirty="0">
                <a:latin typeface="Helvetica" panose="020B0604020202020204" pitchFamily="34" charset="0"/>
                <a:ea typeface="ＭＳ Ｐゴシック" panose="020B0600070205080204" pitchFamily="34" charset="-128"/>
              </a:rPr>
              <a:t>As </a:t>
            </a:r>
            <a:r>
              <a:rPr lang="nb-NO" altLang="nb-NO" dirty="0" err="1">
                <a:latin typeface="Helvetica" panose="020B0604020202020204" pitchFamily="34" charset="0"/>
                <a:ea typeface="ＭＳ Ｐゴシック" panose="020B0600070205080204" pitchFamily="34" charset="-128"/>
              </a:rPr>
              <a:t>each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relationship</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also</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intermunicipal</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needs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some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investment</a:t>
            </a:r>
            <a:r>
              <a:rPr lang="nb-NO" altLang="nb-NO" dirty="0">
                <a:latin typeface="Helvetica" panose="020B0604020202020204" pitchFamily="34" charset="0"/>
                <a:ea typeface="ＭＳ Ｐゴシック" panose="020B0600070205080204" pitchFamily="34" charset="-128"/>
              </a:rPr>
              <a:t>». It is </a:t>
            </a:r>
            <a:r>
              <a:rPr lang="nb-NO" altLang="nb-NO" dirty="0" err="1">
                <a:latin typeface="Helvetica" panose="020B0604020202020204" pitchFamily="34" charset="0"/>
                <a:ea typeface="ＭＳ Ｐゴシック" panose="020B0600070205080204" pitchFamily="34" charset="-128"/>
              </a:rPr>
              <a:t>important</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use</a:t>
            </a:r>
            <a:r>
              <a:rPr lang="nb-NO" altLang="nb-NO" dirty="0">
                <a:latin typeface="Helvetica" panose="020B0604020202020204" pitchFamily="34" charset="0"/>
                <a:ea typeface="ＭＳ Ｐゴシック" panose="020B0600070205080204" pitchFamily="34" charset="-128"/>
              </a:rPr>
              <a:t> time and </a:t>
            </a:r>
            <a:r>
              <a:rPr lang="nb-NO" altLang="nb-NO" dirty="0" err="1">
                <a:latin typeface="Helvetica" panose="020B0604020202020204" pitchFamily="34" charset="0"/>
                <a:ea typeface="ＭＳ Ｐゴシック" panose="020B0600070205080204" pitchFamily="34" charset="-128"/>
              </a:rPr>
              <a:t>good</a:t>
            </a:r>
            <a:r>
              <a:rPr lang="nb-NO" altLang="nb-NO" dirty="0">
                <a:latin typeface="Helvetica" panose="020B0604020202020204" pitchFamily="34" charset="0"/>
                <a:ea typeface="ＭＳ Ｐゴシック" panose="020B0600070205080204" pitchFamily="34" charset="-128"/>
              </a:rPr>
              <a:t> materials for </a:t>
            </a:r>
            <a:r>
              <a:rPr lang="nb-NO" altLang="nb-NO" dirty="0" err="1">
                <a:latin typeface="Helvetica" panose="020B0604020202020204" pitchFamily="34" charset="0"/>
                <a:ea typeface="ＭＳ Ｐゴシック" panose="020B0600070205080204" pitchFamily="34" charset="-128"/>
              </a:rPr>
              <a:t>the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foundation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when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build</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the</a:t>
            </a:r>
            <a:r>
              <a:rPr lang="nb-NO" altLang="nb-NO" dirty="0">
                <a:latin typeface="Helvetica" panose="020B0604020202020204" pitchFamily="34" charset="0"/>
                <a:ea typeface="ＭＳ Ｐゴシック" panose="020B0600070205080204" pitchFamily="34" charset="-128"/>
              </a:rPr>
              <a:t> house, so it is </a:t>
            </a:r>
            <a:r>
              <a:rPr lang="nb-NO" altLang="nb-NO" dirty="0" err="1">
                <a:latin typeface="Helvetica" panose="020B0604020202020204" pitchFamily="34" charset="0"/>
                <a:ea typeface="ＭＳ Ｐゴシック" panose="020B0600070205080204" pitchFamily="34" charset="-128"/>
              </a:rPr>
              <a:t>with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as </a:t>
            </a:r>
            <a:r>
              <a:rPr lang="nb-NO" altLang="nb-NO" dirty="0" err="1">
                <a:latin typeface="Helvetica" panose="020B0604020202020204" pitchFamily="34" charset="0"/>
                <a:ea typeface="ＭＳ Ｐゴシック" panose="020B0600070205080204" pitchFamily="34" charset="-128"/>
              </a:rPr>
              <a:t>well.We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need</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good</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open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discussions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about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the</a:t>
            </a:r>
            <a:r>
              <a:rPr lang="nb-NO" altLang="nb-NO" dirty="0">
                <a:latin typeface="Helvetica" panose="020B0604020202020204" pitchFamily="34" charset="0"/>
                <a:ea typeface="ＭＳ Ｐゴシック" panose="020B0600070205080204" pitchFamily="34" charset="-128"/>
              </a:rPr>
              <a:t> goals </a:t>
            </a:r>
            <a:r>
              <a:rPr lang="nb-NO" altLang="nb-NO" dirty="0" err="1">
                <a:latin typeface="Helvetica" panose="020B0604020202020204" pitchFamily="34" charset="0"/>
                <a:ea typeface="ＭＳ Ｐゴシック" panose="020B0600070205080204" pitchFamily="34" charset="-128"/>
              </a:rPr>
              <a:t>of</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which</a:t>
            </a:r>
            <a:r>
              <a:rPr lang="nb-NO" altLang="nb-NO" dirty="0">
                <a:latin typeface="Helvetica" panose="020B0604020202020204" pitchFamily="34" charset="0"/>
                <a:ea typeface="ＭＳ Ｐゴシック" panose="020B0600070205080204" pitchFamily="34" charset="-128"/>
              </a:rPr>
              <a:t> type and </a:t>
            </a:r>
            <a:r>
              <a:rPr lang="nb-NO" altLang="nb-NO" dirty="0" err="1">
                <a:latin typeface="Helvetica" panose="020B0604020202020204" pitchFamily="34" charset="0"/>
                <a:ea typeface="ＭＳ Ｐゴシック" panose="020B0600070205080204" pitchFamily="34" charset="-128"/>
              </a:rPr>
              <a:t>model</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suits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us</a:t>
            </a:r>
            <a:r>
              <a:rPr lang="nb-NO" altLang="nb-NO" dirty="0">
                <a:latin typeface="Helvetica" panose="020B0604020202020204" pitchFamily="34" charset="0"/>
                <a:ea typeface="ＭＳ Ｐゴシック" panose="020B0600070205080204" pitchFamily="34" charset="-128"/>
              </a:rPr>
              <a:t> best. In order to </a:t>
            </a:r>
            <a:r>
              <a:rPr lang="nb-NO" altLang="nb-NO" dirty="0" err="1">
                <a:latin typeface="Helvetica" panose="020B0604020202020204" pitchFamily="34" charset="0"/>
                <a:ea typeface="ＭＳ Ｐゴシック" panose="020B0600070205080204" pitchFamily="34" charset="-128"/>
              </a:rPr>
              <a:t>reach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this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common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understanding</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can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use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electronic</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means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but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also</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need</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meet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with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colleagues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physically</a:t>
            </a:r>
            <a:r>
              <a:rPr lang="nb-NO" altLang="nb-NO" dirty="0">
                <a:latin typeface="Helvetica" panose="020B0604020202020204" pitchFamily="34" charset="0"/>
                <a:ea typeface="ＭＳ Ｐゴシック" panose="020B0600070205080204" pitchFamily="34" charset="-128"/>
              </a:rPr>
              <a:t>. It </a:t>
            </a:r>
            <a:r>
              <a:rPr lang="nb-NO" altLang="nb-NO" dirty="0" err="1">
                <a:latin typeface="Helvetica" panose="020B0604020202020204" pitchFamily="34" charset="0"/>
                <a:ea typeface="ＭＳ Ｐゴシック" panose="020B0600070205080204" pitchFamily="34" charset="-128"/>
              </a:rPr>
              <a:t>takes</a:t>
            </a:r>
            <a:r>
              <a:rPr lang="nb-NO" altLang="nb-NO" dirty="0">
                <a:latin typeface="Helvetica" panose="020B0604020202020204" pitchFamily="34" charset="0"/>
                <a:ea typeface="ＭＳ Ｐゴシック" panose="020B0600070205080204" pitchFamily="34" charset="-128"/>
              </a:rPr>
              <a:t> time to </a:t>
            </a:r>
            <a:r>
              <a:rPr lang="nb-NO" altLang="nb-NO" dirty="0" err="1">
                <a:latin typeface="Helvetica" panose="020B0604020202020204" pitchFamily="34" charset="0"/>
                <a:ea typeface="ＭＳ Ｐゴシック" panose="020B0600070205080204" pitchFamily="34" charset="-128"/>
              </a:rPr>
              <a:t>reach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commitment</a:t>
            </a:r>
            <a:r>
              <a:rPr lang="nb-NO" altLang="nb-NO" dirty="0">
                <a:latin typeface="Helvetica" panose="020B0604020202020204" pitchFamily="34" charset="0"/>
                <a:ea typeface="ＭＳ Ｐゴシック" panose="020B0600070205080204" pitchFamily="34" charset="-128"/>
              </a:rPr>
              <a:t> for </a:t>
            </a:r>
            <a:r>
              <a:rPr lang="nb-NO" altLang="nb-NO" dirty="0" err="1">
                <a:latin typeface="Helvetica" panose="020B0604020202020204" pitchFamily="34" charset="0"/>
                <a:ea typeface="ＭＳ Ｐゴシック" panose="020B0600070205080204" pitchFamily="34" charset="-128"/>
              </a:rPr>
              <a:t>the</a:t>
            </a:r>
            <a:r>
              <a:rPr lang="nb-NO" altLang="nb-NO" dirty="0">
                <a:latin typeface="Helvetica" panose="020B0604020202020204" pitchFamily="34" charset="0"/>
                <a:ea typeface="ＭＳ Ｐゴシック" panose="020B0600070205080204" pitchFamily="34" charset="-128"/>
              </a:rPr>
              <a:t> joint </a:t>
            </a:r>
            <a:r>
              <a:rPr lang="nb-NO" altLang="nb-NO" dirty="0" err="1">
                <a:latin typeface="Helvetica" panose="020B0604020202020204" pitchFamily="34" charset="0"/>
                <a:ea typeface="ＭＳ Ｐゴシック" panose="020B0600070205080204" pitchFamily="34" charset="-128"/>
              </a:rPr>
              <a:t>vision</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work</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out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strategy</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work</a:t>
            </a:r>
            <a:r>
              <a:rPr lang="nb-NO" altLang="nb-NO" dirty="0">
                <a:latin typeface="Helvetica" panose="020B0604020202020204" pitchFamily="34" charset="0"/>
                <a:ea typeface="ＭＳ Ｐゴシック" panose="020B0600070205080204" pitchFamily="34" charset="-128"/>
              </a:rPr>
              <a:t> plans. </a:t>
            </a:r>
            <a:r>
              <a:rPr lang="nb-NO" altLang="nb-NO" dirty="0" err="1">
                <a:latin typeface="Helvetica" panose="020B0604020202020204" pitchFamily="34" charset="0"/>
                <a:ea typeface="ＭＳ Ｐゴシック" panose="020B0600070205080204" pitchFamily="34" charset="-128"/>
              </a:rPr>
              <a:t>Choise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of</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good</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projects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with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obvious</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realistic</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results</a:t>
            </a:r>
            <a:r>
              <a:rPr lang="nb-NO" altLang="nb-NO" dirty="0">
                <a:latin typeface="Helvetica" panose="020B0604020202020204" pitchFamily="34" charset="0"/>
                <a:ea typeface="ＭＳ Ｐゴシック" panose="020B0600070205080204" pitchFamily="34" charset="-128"/>
              </a:rPr>
              <a:t> is </a:t>
            </a:r>
            <a:r>
              <a:rPr lang="nb-NO" altLang="nb-NO" dirty="0" err="1">
                <a:latin typeface="Helvetica" panose="020B0604020202020204" pitchFamily="34" charset="0"/>
                <a:ea typeface="ＭＳ Ｐゴシック" panose="020B0600070205080204" pitchFamily="34" charset="-128"/>
              </a:rPr>
              <a:t>very</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important</a:t>
            </a:r>
            <a:r>
              <a:rPr lang="nb-NO" altLang="nb-NO" dirty="0">
                <a:latin typeface="Helvetica" panose="020B0604020202020204" pitchFamily="34" charset="0"/>
                <a:ea typeface="ＭＳ Ｐゴシック" panose="020B0600070205080204" pitchFamily="34" charset="-128"/>
              </a:rPr>
              <a:t>. </a:t>
            </a:r>
          </a:p>
          <a:p>
            <a:endParaRPr lang="nb-NO" altLang="nb-NO" dirty="0">
              <a:latin typeface="Helvetica" panose="020B0604020202020204" pitchFamily="34" charset="0"/>
              <a:ea typeface="ＭＳ Ｐゴシック" panose="020B0600070205080204" pitchFamily="34" charset="-128"/>
            </a:endParaRPr>
          </a:p>
          <a:p>
            <a:r>
              <a:rPr lang="nb-NO" altLang="nb-NO" dirty="0">
                <a:latin typeface="Helvetica" panose="020B0604020202020204" pitchFamily="34" charset="0"/>
                <a:ea typeface="ＭＳ Ｐゴシック" panose="020B0600070205080204" pitchFamily="34" charset="-128"/>
              </a:rPr>
              <a:t>Agreements </a:t>
            </a:r>
            <a:r>
              <a:rPr lang="nb-NO" altLang="nb-NO" dirty="0" err="1">
                <a:latin typeface="Helvetica" panose="020B0604020202020204" pitchFamily="34" charset="0"/>
                <a:ea typeface="ＭＳ Ｐゴシック" panose="020B0600070205080204" pitchFamily="34" charset="-128"/>
              </a:rPr>
              <a:t>with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clear</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roles</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responsibilities</a:t>
            </a:r>
            <a:r>
              <a:rPr lang="nb-NO" altLang="nb-NO" dirty="0">
                <a:latin typeface="Helvetica" panose="020B0604020202020204" pitchFamily="34" charset="0"/>
                <a:ea typeface="ＭＳ Ｐゴシック" panose="020B0600070205080204" pitchFamily="34" charset="-128"/>
              </a:rPr>
              <a:t>, rutines and </a:t>
            </a:r>
            <a:r>
              <a:rPr lang="nb-NO" altLang="nb-NO" dirty="0" err="1">
                <a:latin typeface="Helvetica" panose="020B0604020202020204" pitchFamily="34" charset="0"/>
                <a:ea typeface="ＭＳ Ｐゴシック" panose="020B0600070205080204" pitchFamily="34" charset="-128"/>
              </a:rPr>
              <a:t>procedures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help</a:t>
            </a:r>
            <a:r>
              <a:rPr lang="nb-NO" altLang="nb-NO" dirty="0">
                <a:latin typeface="Helvetica" panose="020B0604020202020204" pitchFamily="34" charset="0"/>
                <a:ea typeface="ＭＳ Ｐゴシック" panose="020B0600070205080204" pitchFamily="34" charset="-128"/>
              </a:rPr>
              <a:t> a lot </a:t>
            </a:r>
            <a:r>
              <a:rPr lang="nb-NO" altLang="nb-NO" dirty="0" err="1">
                <a:latin typeface="Helvetica" panose="020B0604020202020204" pitchFamily="34" charset="0"/>
                <a:ea typeface="ＭＳ Ｐゴシック" panose="020B0600070205080204" pitchFamily="34" charset="-128"/>
              </a:rPr>
              <a:t>both</a:t>
            </a:r>
            <a:r>
              <a:rPr lang="nb-NO" altLang="nb-NO" dirty="0">
                <a:latin typeface="Helvetica" panose="020B0604020202020204" pitchFamily="34" charset="0"/>
                <a:ea typeface="ＭＳ Ｐゴシック" panose="020B0600070205080204" pitchFamily="34" charset="-128"/>
              </a:rPr>
              <a:t> in </a:t>
            </a:r>
            <a:r>
              <a:rPr lang="nb-NO" altLang="nb-NO" dirty="0" err="1">
                <a:latin typeface="Helvetica" panose="020B0604020202020204" pitchFamily="34" charset="0"/>
                <a:ea typeface="ＭＳ Ｐゴシック" panose="020B0600070205080204" pitchFamily="34" charset="-128"/>
              </a:rPr>
              <a:t>good</a:t>
            </a:r>
            <a:r>
              <a:rPr lang="nb-NO" altLang="nb-NO" dirty="0">
                <a:latin typeface="Helvetica" panose="020B0604020202020204" pitchFamily="34" charset="0"/>
                <a:ea typeface="ＭＳ Ｐゴシック" panose="020B0600070205080204" pitchFamily="34" charset="-128"/>
              </a:rPr>
              <a:t> and bad times.</a:t>
            </a:r>
          </a:p>
          <a:p>
            <a:endParaRPr lang="nb-NO" altLang="nb-NO" dirty="0">
              <a:latin typeface="Helvetica" panose="020B0604020202020204" pitchFamily="34" charset="0"/>
              <a:ea typeface="ＭＳ Ｐゴシック" panose="020B0600070205080204" pitchFamily="34" charset="-128"/>
            </a:endParaRPr>
          </a:p>
          <a:p>
            <a:r>
              <a:rPr lang="nb-NO" altLang="nb-NO" dirty="0" err="1">
                <a:latin typeface="Helvetica" panose="020B0604020202020204" pitchFamily="34" charset="0"/>
                <a:ea typeface="ＭＳ Ｐゴシック" panose="020B0600070205080204" pitchFamily="34" charset="-128"/>
              </a:rPr>
              <a:t>But</a:t>
            </a:r>
            <a:r>
              <a:rPr lang="nb-NO" altLang="nb-NO" dirty="0">
                <a:latin typeface="Helvetica" panose="020B0604020202020204" pitchFamily="34" charset="0"/>
                <a:ea typeface="ＭＳ Ｐゴシック" panose="020B0600070205080204" pitchFamily="34" charset="-128"/>
              </a:rPr>
              <a:t> as all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 it is </a:t>
            </a:r>
            <a:r>
              <a:rPr lang="nb-NO" altLang="nb-NO" dirty="0" err="1">
                <a:latin typeface="Helvetica" panose="020B0604020202020204" pitchFamily="34" charset="0"/>
                <a:ea typeface="ＭＳ Ｐゴシック" panose="020B0600070205080204" pitchFamily="34" charset="-128"/>
              </a:rPr>
              <a:t>about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relationship</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between</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people</a:t>
            </a:r>
            <a:r>
              <a:rPr lang="nb-NO" altLang="nb-NO" dirty="0">
                <a:latin typeface="Helvetica" panose="020B0604020202020204" pitchFamily="34" charset="0"/>
                <a:ea typeface="ＭＳ Ｐゴシック" panose="020B0600070205080204" pitchFamily="34" charset="-128"/>
              </a:rPr>
              <a:t>. It is </a:t>
            </a:r>
            <a:r>
              <a:rPr lang="nb-NO" altLang="nb-NO" dirty="0" err="1">
                <a:latin typeface="Helvetica" panose="020B0604020202020204" pitchFamily="34" charset="0"/>
                <a:ea typeface="ＭＳ Ｐゴシック" panose="020B0600070205080204" pitchFamily="34" charset="-128"/>
              </a:rPr>
              <a:t>about</a:t>
            </a:r>
            <a:r>
              <a:rPr lang="nb-NO" altLang="nb-NO" dirty="0">
                <a:latin typeface="Helvetica" panose="020B0604020202020204" pitchFamily="34" charset="0"/>
                <a:ea typeface="ＭＳ Ｐゴシック" panose="020B0600070205080204" pitchFamily="34" charset="-128"/>
              </a:rPr>
              <a:t> trust, </a:t>
            </a:r>
            <a:r>
              <a:rPr lang="nb-NO" altLang="nb-NO" dirty="0" err="1">
                <a:latin typeface="Helvetica" panose="020B0604020202020204" pitchFamily="34" charset="0"/>
                <a:ea typeface="ＭＳ Ｐゴシック" panose="020B0600070205080204" pitchFamily="34" charset="-128"/>
              </a:rPr>
              <a:t>respect</a:t>
            </a:r>
            <a:r>
              <a:rPr lang="nb-NO" altLang="nb-NO" dirty="0">
                <a:latin typeface="Helvetica" panose="020B0604020202020204" pitchFamily="34" charset="0"/>
                <a:ea typeface="ＭＳ Ｐゴシック" panose="020B0600070205080204" pitchFamily="34" charset="-128"/>
              </a:rPr>
              <a:t>, consensus and </a:t>
            </a:r>
            <a:r>
              <a:rPr lang="nb-NO" altLang="nb-NO" dirty="0" err="1">
                <a:latin typeface="Helvetica" panose="020B0604020202020204" pitchFamily="34" charset="0"/>
                <a:ea typeface="ＭＳ Ｐゴシック" panose="020B0600070205080204" pitchFamily="34" charset="-128"/>
              </a:rPr>
              <a:t>mutuality</a:t>
            </a:r>
            <a:r>
              <a:rPr lang="nb-NO" altLang="nb-NO" dirty="0">
                <a:latin typeface="Helvetica" panose="020B0604020202020204" pitchFamily="34" charset="0"/>
                <a:ea typeface="ＭＳ Ｐゴシック" panose="020B0600070205080204" pitchFamily="34" charset="-128"/>
              </a:rPr>
              <a:t>. And </a:t>
            </a:r>
            <a:r>
              <a:rPr lang="nb-NO" altLang="nb-NO" b="1" dirty="0">
                <a:latin typeface="Helvetica" panose="020B0604020202020204" pitchFamily="34" charset="0"/>
                <a:ea typeface="ＭＳ Ｐゴシック" panose="020B0600070205080204" pitchFamily="34" charset="-128"/>
              </a:rPr>
              <a:t>WILL. </a:t>
            </a:r>
            <a:r>
              <a:rPr lang="nb-NO" altLang="nb-NO" dirty="0" err="1">
                <a:latin typeface="Helvetica" panose="020B0604020202020204" pitchFamily="34" charset="0"/>
                <a:ea typeface="ＭＳ Ｐゴシック" panose="020B0600070205080204" pitchFamily="34" charset="-128"/>
              </a:rPr>
              <a:t>Without</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will</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find</a:t>
            </a:r>
            <a:r>
              <a:rPr lang="nb-NO" altLang="nb-NO" dirty="0">
                <a:latin typeface="Helvetica" panose="020B0604020202020204" pitchFamily="34" charset="0"/>
                <a:ea typeface="ＭＳ Ｐゴシック" panose="020B0600070205080204" pitchFamily="34" charset="-128"/>
              </a:rPr>
              <a:t> joint </a:t>
            </a:r>
            <a:r>
              <a:rPr lang="nb-NO" altLang="nb-NO" dirty="0" err="1">
                <a:latin typeface="Helvetica" panose="020B0604020202020204" pitchFamily="34" charset="0"/>
                <a:ea typeface="ＭＳ Ｐゴシック" panose="020B0600070205080204" pitchFamily="34" charset="-128"/>
              </a:rPr>
              <a:t>solutions</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will</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invest</a:t>
            </a:r>
            <a:r>
              <a:rPr lang="nb-NO" altLang="nb-NO" dirty="0">
                <a:latin typeface="Helvetica" panose="020B0604020202020204" pitchFamily="34" charset="0"/>
                <a:ea typeface="ＭＳ Ｐゴシック" panose="020B0600070205080204" pitchFamily="34" charset="-128"/>
              </a:rPr>
              <a:t> in </a:t>
            </a:r>
            <a:r>
              <a:rPr lang="nb-NO" altLang="nb-NO" dirty="0" err="1">
                <a:latin typeface="Helvetica" panose="020B0604020202020204" pitchFamily="34" charset="0"/>
                <a:ea typeface="ＭＳ Ｐゴシック" panose="020B0600070205080204" pitchFamily="34" charset="-128"/>
              </a:rPr>
              <a:t>the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will</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accept</a:t>
            </a:r>
            <a:r>
              <a:rPr lang="nb-NO" altLang="nb-NO" dirty="0">
                <a:latin typeface="Helvetica" panose="020B0604020202020204" pitchFamily="34" charset="0"/>
                <a:ea typeface="ＭＳ Ｐゴシック" panose="020B0600070205080204" pitchFamily="34" charset="-128"/>
              </a:rPr>
              <a:t> and </a:t>
            </a:r>
            <a:r>
              <a:rPr lang="nb-NO" altLang="nb-NO" dirty="0" err="1">
                <a:latin typeface="Helvetica" panose="020B0604020202020204" pitchFamily="34" charset="0"/>
                <a:ea typeface="ＭＳ Ｐゴシック" panose="020B0600070205080204" pitchFamily="34" charset="-128"/>
              </a:rPr>
              <a:t>tolerate</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our</a:t>
            </a:r>
            <a:r>
              <a:rPr lang="nb-NO" altLang="nb-NO" dirty="0">
                <a:latin typeface="Helvetica" panose="020B0604020202020204" pitchFamily="34" charset="0"/>
                <a:ea typeface="ＭＳ Ｐゴシック" panose="020B0600070205080204" pitchFamily="34" charset="-128"/>
              </a:rPr>
              <a:t> partners, </a:t>
            </a:r>
            <a:r>
              <a:rPr lang="nb-NO" altLang="nb-NO" dirty="0" err="1">
                <a:latin typeface="Helvetica" panose="020B0604020202020204" pitchFamily="34" charset="0"/>
                <a:ea typeface="ＭＳ Ｐゴシック" panose="020B0600070205080204" pitchFamily="34" charset="-128"/>
              </a:rPr>
              <a:t>would</a:t>
            </a:r>
            <a:r>
              <a:rPr lang="nb-NO" altLang="nb-NO" dirty="0">
                <a:latin typeface="Helvetica" panose="020B0604020202020204" pitchFamily="34" charset="0"/>
                <a:ea typeface="ＭＳ Ｐゴシック" panose="020B0600070205080204" pitchFamily="34" charset="-128"/>
              </a:rPr>
              <a:t> be </a:t>
            </a:r>
            <a:r>
              <a:rPr lang="nb-NO" altLang="nb-NO" dirty="0" err="1">
                <a:latin typeface="Helvetica" panose="020B0604020202020204" pitchFamily="34" charset="0"/>
                <a:ea typeface="ＭＳ Ｐゴシック" panose="020B0600070205080204" pitchFamily="34" charset="-128"/>
              </a:rPr>
              <a:t>difficult</a:t>
            </a:r>
            <a:r>
              <a:rPr lang="nb-NO" altLang="nb-NO" dirty="0">
                <a:latin typeface="Helvetica" panose="020B0604020202020204" pitchFamily="34" charset="0"/>
                <a:ea typeface="ＭＳ Ｐゴシック" panose="020B0600070205080204" pitchFamily="34" charset="-128"/>
              </a:rPr>
              <a:t> to </a:t>
            </a:r>
            <a:r>
              <a:rPr lang="nb-NO" altLang="nb-NO" dirty="0" err="1">
                <a:latin typeface="Helvetica" panose="020B0604020202020204" pitchFamily="34" charset="0"/>
                <a:ea typeface="ＭＳ Ｐゴシック" panose="020B0600070205080204" pitchFamily="34" charset="-128"/>
              </a:rPr>
              <a:t>establish</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well</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functioning</a:t>
            </a:r>
            <a:r>
              <a:rPr lang="nb-NO" altLang="nb-NO" dirty="0">
                <a:latin typeface="Helvetica" panose="020B0604020202020204" pitchFamily="34" charset="0"/>
                <a:ea typeface="ＭＳ Ｐゴシック" panose="020B0600070205080204" pitchFamily="34" charset="-128"/>
              </a:rPr>
              <a:t> </a:t>
            </a:r>
            <a:r>
              <a:rPr lang="nb-NO" altLang="nb-NO" dirty="0" err="1">
                <a:latin typeface="Helvetica" panose="020B0604020202020204" pitchFamily="34" charset="0"/>
                <a:ea typeface="ＭＳ Ｐゴシック" panose="020B0600070205080204" pitchFamily="34" charset="-128"/>
              </a:rPr>
              <a:t>cooperation</a:t>
            </a:r>
            <a:r>
              <a:rPr lang="nb-NO" altLang="nb-NO" dirty="0">
                <a:latin typeface="Helvetica" panose="020B0604020202020204" pitchFamily="34" charset="0"/>
                <a:ea typeface="ＭＳ Ｐゴシック" panose="020B0600070205080204" pitchFamily="34" charset="-128"/>
              </a:rPr>
              <a:t>.</a:t>
            </a:r>
            <a:endParaRPr lang="nb-NO" altLang="nb-NO" b="1" dirty="0">
              <a:latin typeface="Helvetica" panose="020B0604020202020204" pitchFamily="34" charset="0"/>
              <a:ea typeface="ＭＳ Ｐゴシック" panose="020B0600070205080204" pitchFamily="34" charset="-128"/>
            </a:endParaRPr>
          </a:p>
          <a:p>
            <a:endParaRPr lang="nb-NO" dirty="0"/>
          </a:p>
        </p:txBody>
      </p:sp>
      <p:sp>
        <p:nvSpPr>
          <p:cNvPr id="4" name="Plassholder for lysbildenummer 3"/>
          <p:cNvSpPr>
            <a:spLocks noGrp="1"/>
          </p:cNvSpPr>
          <p:nvPr>
            <p:ph type="sldNum" sz="quarter" idx="10"/>
          </p:nvPr>
        </p:nvSpPr>
        <p:spPr/>
        <p:txBody>
          <a:bodyPr/>
          <a:lstStyle/>
          <a:p>
            <a:fld id="{0E9C995B-96AD-469B-86DD-AE497B23CC37}" type="slidenum">
              <a:rPr lang="nb-NO" smtClean="0"/>
              <a:t>7</a:t>
            </a:fld>
            <a:endParaRPr lang="nb-NO" dirty="0"/>
          </a:p>
        </p:txBody>
      </p:sp>
    </p:spTree>
    <p:extLst>
      <p:ext uri="{BB962C8B-B14F-4D97-AF65-F5344CB8AC3E}">
        <p14:creationId xmlns:p14="http://schemas.microsoft.com/office/powerpoint/2010/main" val="140277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endParaRPr lang="nb-NO" dirty="0"/>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endParaRPr lang="nb-NO" dirty="0"/>
          </a:p>
        </p:txBody>
      </p:sp>
      <p:pic>
        <p:nvPicPr>
          <p:cNvPr id="13" name="Bilde 12" descr="ks_hoved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17255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cstate="screen">
            <a:alphaModFix amt="27000"/>
            <a:extLst>
              <a:ext uri="{28A0092B-C50C-407E-A947-70E740481C1C}">
                <a14:useLocalDpi xmlns:a14="http://schemas.microsoft.com/office/drawing/2010/main"/>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25947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cstate="screen">
            <a:alphaModFix amt="27000"/>
            <a:extLst>
              <a:ext uri="{28A0092B-C50C-407E-A947-70E740481C1C}">
                <a14:useLocalDpi xmlns:a14="http://schemas.microsoft.com/office/drawing/2010/main"/>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31859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cstate="screen">
            <a:alphaModFix amt="27000"/>
            <a:extLst>
              <a:ext uri="{28A0092B-C50C-407E-A947-70E740481C1C}">
                <a14:useLocalDpi xmlns:a14="http://schemas.microsoft.com/office/drawing/2010/main"/>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806485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En kolumn">
    <p:spTree>
      <p:nvGrpSpPr>
        <p:cNvPr id="1" name=""/>
        <p:cNvGrpSpPr/>
        <p:nvPr/>
      </p:nvGrpSpPr>
      <p:grpSpPr>
        <a:xfrm>
          <a:off x="0" y="0"/>
          <a:ext cx="0" cy="0"/>
          <a:chOff x="0" y="0"/>
          <a:chExt cx="0" cy="0"/>
        </a:xfrm>
      </p:grpSpPr>
      <p:sp>
        <p:nvSpPr>
          <p:cNvPr id="9" name="Rektangel 8"/>
          <p:cNvSpPr/>
          <p:nvPr userDrawn="1"/>
        </p:nvSpPr>
        <p:spPr>
          <a:xfrm>
            <a:off x="228599" y="227986"/>
            <a:ext cx="11724969" cy="1058424"/>
          </a:xfrm>
          <a:prstGeom prst="rect">
            <a:avLst/>
          </a:prstGeom>
          <a:solidFill>
            <a:srgbClr val="005EB8"/>
          </a:solidFill>
          <a:ln>
            <a:noFill/>
          </a:ln>
          <a:effectLst>
            <a:reflection stA="24000" endPos="6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Tittel 1"/>
          <p:cNvSpPr>
            <a:spLocks noGrp="1"/>
          </p:cNvSpPr>
          <p:nvPr>
            <p:ph type="title"/>
          </p:nvPr>
        </p:nvSpPr>
        <p:spPr>
          <a:xfrm>
            <a:off x="537948" y="324178"/>
            <a:ext cx="11069033" cy="969604"/>
          </a:xfrm>
          <a:noFill/>
        </p:spPr>
        <p:txBody>
          <a:bodyPr>
            <a:normAutofit/>
          </a:bodyPr>
          <a:lstStyle>
            <a:lvl1pPr algn="ctr">
              <a:defRPr sz="3200">
                <a:solidFill>
                  <a:schemeClr val="bg1"/>
                </a:solidFill>
              </a:defRPr>
            </a:lvl1pPr>
          </a:lstStyle>
          <a:p>
            <a:endParaRPr lang="nb-NO" dirty="0"/>
          </a:p>
        </p:txBody>
      </p:sp>
      <p:sp>
        <p:nvSpPr>
          <p:cNvPr id="11" name="Tittel 1"/>
          <p:cNvSpPr txBox="1">
            <a:spLocks/>
          </p:cNvSpPr>
          <p:nvPr userDrawn="1"/>
        </p:nvSpPr>
        <p:spPr>
          <a:xfrm>
            <a:off x="5459098" y="6375186"/>
            <a:ext cx="2429796" cy="3422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005EB8"/>
                </a:solidFill>
                <a:latin typeface="+mj-lt"/>
                <a:ea typeface="+mj-ea"/>
                <a:cs typeface="+mj-cs"/>
              </a:defRPr>
            </a:lvl1pPr>
          </a:lstStyle>
          <a:p>
            <a:r>
              <a:rPr lang="nb-NO" sz="1400" dirty="0"/>
              <a:t>Vi skaper fremtiden sammen</a:t>
            </a:r>
          </a:p>
        </p:txBody>
      </p:sp>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96269" y="5804165"/>
            <a:ext cx="4064672" cy="839524"/>
          </a:xfrm>
          <a:prstGeom prst="rect">
            <a:avLst/>
          </a:prstGeom>
        </p:spPr>
      </p:pic>
      <p:sp>
        <p:nvSpPr>
          <p:cNvPr id="3" name="Plassholder for innhold 2"/>
          <p:cNvSpPr>
            <a:spLocks noGrp="1"/>
          </p:cNvSpPr>
          <p:nvPr>
            <p:ph idx="1"/>
          </p:nvPr>
        </p:nvSpPr>
        <p:spPr>
          <a:xfrm>
            <a:off x="536028" y="1995512"/>
            <a:ext cx="10186504" cy="3659564"/>
          </a:xfrm>
        </p:spPr>
        <p:txBody>
          <a:bodyPr>
            <a:normAutofit/>
          </a:bodyPr>
          <a:lstStyle>
            <a:lvl1pPr marL="0" indent="0">
              <a:lnSpc>
                <a:spcPct val="150000"/>
              </a:lnSpc>
              <a:buFontTx/>
              <a:buNone/>
              <a:defRPr sz="1600">
                <a:solidFill>
                  <a:schemeClr val="tx2">
                    <a:lumMod val="75000"/>
                  </a:schemeClr>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400"/>
            </a:lvl5pPr>
          </a:lstStyle>
          <a:p>
            <a:pPr lvl="0"/>
            <a:endParaRPr lang="nb-NO" dirty="0"/>
          </a:p>
        </p:txBody>
      </p:sp>
    </p:spTree>
    <p:extLst>
      <p:ext uri="{BB962C8B-B14F-4D97-AF65-F5344CB8AC3E}">
        <p14:creationId xmlns:p14="http://schemas.microsoft.com/office/powerpoint/2010/main" val="227882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endParaRPr lang="nb-NO" dirty="0"/>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15.09.2021</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74402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49540C3D-7D2E-B046-9707-68B92A5A8B5C}" type="datetimeFigureOut">
              <a:t>15.09.2021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66243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15.09.2021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9822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15.09.2021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01549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endParaRPr lang="nb-NO" dirty="0"/>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Plassholder for dato 4"/>
          <p:cNvSpPr>
            <a:spLocks noGrp="1"/>
          </p:cNvSpPr>
          <p:nvPr>
            <p:ph type="dt" sz="half" idx="10"/>
          </p:nvPr>
        </p:nvSpPr>
        <p:spPr/>
        <p:txBody>
          <a:bodyPr/>
          <a:lstStyle/>
          <a:p>
            <a:fld id="{49540C3D-7D2E-B046-9707-68B92A5A8B5C}" type="datetimeFigureOut">
              <a:t>15.09.2021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137575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Plassholder for dato 4"/>
          <p:cNvSpPr>
            <a:spLocks noGrp="1"/>
          </p:cNvSpPr>
          <p:nvPr>
            <p:ph type="dt" sz="half" idx="10"/>
          </p:nvPr>
        </p:nvSpPr>
        <p:spPr/>
        <p:txBody>
          <a:bodyPr/>
          <a:lstStyle/>
          <a:p>
            <a:fld id="{49540C3D-7D2E-B046-9707-68B92A5A8B5C}" type="datetimeFigureOut">
              <a:t>15.09.2021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618212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15.09.2021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424372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15.09.2021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39154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15.09.2021</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5527269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1" r:id="rId3"/>
    <p:sldLayoutId id="2147483703" r:id="rId4"/>
    <p:sldLayoutId id="2147483704" r:id="rId5"/>
    <p:sldLayoutId id="2147483705" r:id="rId6"/>
    <p:sldLayoutId id="2147483706" r:id="rId7"/>
    <p:sldLayoutId id="2147483707" r:id="rId8"/>
    <p:sldLayoutId id="2147483708" r:id="rId9"/>
    <p:sldLayoutId id="2147483649" r:id="rId10"/>
    <p:sldLayoutId id="2147483709" r:id="rId11"/>
    <p:sldLayoutId id="2147483710" r:id="rId12"/>
    <p:sldLayoutId id="2147483726" r:id="rId13"/>
  </p:sldLayoutIdLs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ctrTitle"/>
          </p:nvPr>
        </p:nvSpPr>
        <p:spPr/>
        <p:txBody>
          <a:bodyPr/>
          <a:lstStyle/>
          <a:p>
            <a:r>
              <a:rPr lang="lv-LV"/>
              <a:t>Vietējās pašvaldības un pašvaldību sadarbība Norvēģijā</a:t>
            </a:r>
          </a:p>
        </p:txBody>
      </p:sp>
      <p:sp>
        <p:nvSpPr>
          <p:cNvPr id="7" name="Undertittel 6"/>
          <p:cNvSpPr>
            <a:spLocks noGrp="1"/>
          </p:cNvSpPr>
          <p:nvPr>
            <p:ph type="subTitle" idx="1"/>
          </p:nvPr>
        </p:nvSpPr>
        <p:spPr>
          <a:xfrm>
            <a:off x="7081502" y="6165882"/>
            <a:ext cx="4748033" cy="475109"/>
          </a:xfrm>
        </p:spPr>
        <p:txBody>
          <a:bodyPr>
            <a:noAutofit/>
          </a:bodyPr>
          <a:lstStyle/>
          <a:p>
            <a:pPr algn="r"/>
            <a:r>
              <a:rPr lang="lv-LV" sz="1400" i="1">
                <a:solidFill>
                  <a:srgbClr val="001A58"/>
                </a:solidFill>
              </a:rPr>
              <a:t>«En selvstendig og nyskapende kommunesektor»</a:t>
            </a:r>
          </a:p>
        </p:txBody>
      </p:sp>
    </p:spTree>
    <p:extLst>
      <p:ext uri="{BB962C8B-B14F-4D97-AF65-F5344CB8AC3E}">
        <p14:creationId xmlns:p14="http://schemas.microsoft.com/office/powerpoint/2010/main" val="295348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p:cNvCxnSpPr/>
          <p:nvPr/>
        </p:nvCxnSpPr>
        <p:spPr bwMode="gray">
          <a:xfrm flipH="1">
            <a:off x="3359696" y="404664"/>
            <a:ext cx="4480" cy="5616624"/>
          </a:xfrm>
          <a:prstGeom prst="line">
            <a:avLst/>
          </a:prstGeom>
          <a:ln w="6350">
            <a:solidFill>
              <a:srgbClr val="C8C8C8"/>
            </a:solidFill>
            <a:prstDash val="solid"/>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bwMode="gray">
          <a:xfrm>
            <a:off x="251380" y="437344"/>
            <a:ext cx="3541517" cy="1080689"/>
          </a:xfrm>
          <a:prstGeom prst="rect">
            <a:avLst/>
          </a:prstGeom>
          <a:noFill/>
        </p:spPr>
        <p:txBody>
          <a:bodyPr wrap="square" lIns="72000" tIns="0" rIns="180000" bIns="0" rtlCol="0">
            <a:noAutofit/>
          </a:bodyPr>
          <a:lstStyle/>
          <a:p>
            <a:pPr>
              <a:lnSpc>
                <a:spcPct val="80000"/>
              </a:lnSpc>
              <a:spcAft>
                <a:spcPts val="1000"/>
              </a:spcAft>
            </a:pPr>
            <a:r>
              <a:rPr lang="lv-LV" sz="2100" b="1" noProof="1">
                <a:solidFill>
                  <a:srgbClr val="00315C"/>
                </a:solidFill>
                <a:latin typeface="Arial" panose="020B0604020202020204" pitchFamily="34" charset="0"/>
                <a:cs typeface="Arial" panose="020B0604020202020204" pitchFamily="34" charset="0"/>
              </a:rPr>
              <a:t>Reformas REZULTĀTI</a:t>
            </a:r>
          </a:p>
        </p:txBody>
      </p:sp>
      <p:sp>
        <p:nvSpPr>
          <p:cNvPr id="31" name="Rechteck 30"/>
          <p:cNvSpPr/>
          <p:nvPr/>
        </p:nvSpPr>
        <p:spPr bwMode="gray">
          <a:xfrm>
            <a:off x="313986" y="298375"/>
            <a:ext cx="11533068" cy="5785183"/>
          </a:xfrm>
          <a:prstGeom prst="rect">
            <a:avLst/>
          </a:prstGeom>
          <a:noFill/>
          <a:ln w="12700">
            <a:solidFill>
              <a:srgbClr val="C0C0C0"/>
            </a:solidFill>
            <a:round/>
            <a:headEnd/>
            <a:tailEnd/>
          </a:ln>
          <a:effectLst/>
        </p:spPr>
        <p:txBody>
          <a:bodyPr rtlCol="0" anchor="ctr"/>
          <a:lstStyle/>
          <a:p>
            <a:pPr algn="ctr"/>
            <a:endParaRPr lang="en-US" dirty="0">
              <a:latin typeface="Calibri Light" panose="020F0302020204030204" pitchFamily="34" charset="0"/>
            </a:endParaRPr>
          </a:p>
        </p:txBody>
      </p:sp>
      <p:pic>
        <p:nvPicPr>
          <p:cNvPr id="292" name="Bilde 291"/>
          <p:cNvPicPr>
            <a:picLocks noChangeAspect="1"/>
          </p:cNvPicPr>
          <p:nvPr/>
        </p:nvPicPr>
        <p:blipFill rotWithShape="1">
          <a:blip r:embed="rId3">
            <a:extLst>
              <a:ext uri="{28A0092B-C50C-407E-A947-70E740481C1C}">
                <a14:useLocalDpi xmlns:a14="http://schemas.microsoft.com/office/drawing/2010/main" val="0"/>
              </a:ext>
            </a:extLst>
          </a:blip>
          <a:srcRect l="4893" r="3192"/>
          <a:stretch/>
        </p:blipFill>
        <p:spPr>
          <a:xfrm>
            <a:off x="407627" y="1518033"/>
            <a:ext cx="2952328" cy="4471485"/>
          </a:xfrm>
          <a:prstGeom prst="rect">
            <a:avLst/>
          </a:prstGeom>
        </p:spPr>
      </p:pic>
      <p:grpSp>
        <p:nvGrpSpPr>
          <p:cNvPr id="7" name="Gruppe 6"/>
          <p:cNvGrpSpPr/>
          <p:nvPr/>
        </p:nvGrpSpPr>
        <p:grpSpPr>
          <a:xfrm>
            <a:off x="3792897" y="4900178"/>
            <a:ext cx="1690209" cy="1075098"/>
            <a:chOff x="3792897" y="4900178"/>
            <a:chExt cx="1690209" cy="1075098"/>
          </a:xfrm>
        </p:grpSpPr>
        <p:sp>
          <p:nvSpPr>
            <p:cNvPr id="301" name="Freeform 5"/>
            <p:cNvSpPr>
              <a:spLocks noChangeAspect="1" noEditPoints="1"/>
            </p:cNvSpPr>
            <p:nvPr/>
          </p:nvSpPr>
          <p:spPr bwMode="gray">
            <a:xfrm>
              <a:off x="4418303" y="4913645"/>
              <a:ext cx="431317" cy="1061631"/>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100000">
                  <a:srgbClr val="AFAFAF"/>
                </a:gs>
                <a:gs pos="50000">
                  <a:srgbClr val="D7D7D7"/>
                </a:gs>
              </a:gsLst>
              <a:lin ang="16200000" scaled="1"/>
              <a:tileRect/>
            </a:gradFill>
            <a:ln w="9525">
              <a:noFill/>
              <a:round/>
              <a:headEnd/>
              <a:tailEnd/>
            </a:ln>
            <a:effectLst/>
            <a:scene3d>
              <a:camera prst="orthographicFront"/>
              <a:lightRig rig="twoPt" dir="t">
                <a:rot lat="0" lon="0" rev="8400000"/>
              </a:lightRig>
            </a:scene3d>
            <a:sp3d extrusionH="63500" prstMaterial="matte"/>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sp>
          <p:nvSpPr>
            <p:cNvPr id="303" name="Freeform 5"/>
            <p:cNvSpPr>
              <a:spLocks noChangeAspect="1" noEditPoints="1"/>
            </p:cNvSpPr>
            <p:nvPr/>
          </p:nvSpPr>
          <p:spPr bwMode="gray">
            <a:xfrm>
              <a:off x="3792897" y="4900178"/>
              <a:ext cx="431317" cy="1061631"/>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solidFill>
              <a:srgbClr val="1E5782"/>
            </a:solidFill>
            <a:ln w="9525">
              <a:noFill/>
              <a:round/>
              <a:headEnd/>
              <a:tailEnd/>
            </a:ln>
            <a:effectLst/>
            <a:scene3d>
              <a:camera prst="orthographicFront"/>
              <a:lightRig rig="twoPt" dir="t">
                <a:rot lat="0" lon="0" rev="8400000"/>
              </a:lightRig>
            </a:scene3d>
            <a:sp3d extrusionH="63500" prstMaterial="matte"/>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sp>
          <p:nvSpPr>
            <p:cNvPr id="304" name="Freeform 5"/>
            <p:cNvSpPr>
              <a:spLocks noChangeAspect="1" noEditPoints="1"/>
            </p:cNvSpPr>
            <p:nvPr/>
          </p:nvSpPr>
          <p:spPr bwMode="gray">
            <a:xfrm>
              <a:off x="5051789" y="4913645"/>
              <a:ext cx="431317" cy="1061631"/>
            </a:xfrm>
            <a:custGeom>
              <a:avLst/>
              <a:gdLst>
                <a:gd name="T0" fmla="*/ 195 w 721"/>
                <a:gd name="T1" fmla="*/ 161 h 1779"/>
                <a:gd name="T2" fmla="*/ 360 w 721"/>
                <a:gd name="T3" fmla="*/ 0 h 1779"/>
                <a:gd name="T4" fmla="*/ 526 w 721"/>
                <a:gd name="T5" fmla="*/ 161 h 1779"/>
                <a:gd name="T6" fmla="*/ 360 w 721"/>
                <a:gd name="T7" fmla="*/ 369 h 1779"/>
                <a:gd name="T8" fmla="*/ 195 w 721"/>
                <a:gd name="T9" fmla="*/ 161 h 1779"/>
                <a:gd name="T10" fmla="*/ 696 w 721"/>
                <a:gd name="T11" fmla="*/ 593 h 1779"/>
                <a:gd name="T12" fmla="*/ 497 w 721"/>
                <a:gd name="T13" fmla="*/ 393 h 1779"/>
                <a:gd name="T14" fmla="*/ 360 w 721"/>
                <a:gd name="T15" fmla="*/ 449 h 1779"/>
                <a:gd name="T16" fmla="*/ 223 w 721"/>
                <a:gd name="T17" fmla="*/ 393 h 1779"/>
                <a:gd name="T18" fmla="*/ 24 w 721"/>
                <a:gd name="T19" fmla="*/ 593 h 1779"/>
                <a:gd name="T20" fmla="*/ 0 w 721"/>
                <a:gd name="T21" fmla="*/ 1031 h 1779"/>
                <a:gd name="T22" fmla="*/ 65 w 721"/>
                <a:gd name="T23" fmla="*/ 1096 h 1779"/>
                <a:gd name="T24" fmla="*/ 130 w 721"/>
                <a:gd name="T25" fmla="*/ 1031 h 1779"/>
                <a:gd name="T26" fmla="*/ 141 w 721"/>
                <a:gd name="T27" fmla="*/ 614 h 1779"/>
                <a:gd name="T28" fmla="*/ 158 w 721"/>
                <a:gd name="T29" fmla="*/ 598 h 1779"/>
                <a:gd name="T30" fmla="*/ 174 w 721"/>
                <a:gd name="T31" fmla="*/ 614 h 1779"/>
                <a:gd name="T32" fmla="*/ 174 w 721"/>
                <a:gd name="T33" fmla="*/ 1084 h 1779"/>
                <a:gd name="T34" fmla="*/ 174 w 721"/>
                <a:gd name="T35" fmla="*/ 1122 h 1779"/>
                <a:gd name="T36" fmla="*/ 177 w 721"/>
                <a:gd name="T37" fmla="*/ 1707 h 1779"/>
                <a:gd name="T38" fmla="*/ 249 w 721"/>
                <a:gd name="T39" fmla="*/ 1779 h 1779"/>
                <a:gd name="T40" fmla="*/ 321 w 721"/>
                <a:gd name="T41" fmla="*/ 1707 h 1779"/>
                <a:gd name="T42" fmla="*/ 344 w 721"/>
                <a:gd name="T43" fmla="*/ 1122 h 1779"/>
                <a:gd name="T44" fmla="*/ 360 w 721"/>
                <a:gd name="T45" fmla="*/ 1106 h 1779"/>
                <a:gd name="T46" fmla="*/ 376 w 721"/>
                <a:gd name="T47" fmla="*/ 1122 h 1779"/>
                <a:gd name="T48" fmla="*/ 399 w 721"/>
                <a:gd name="T49" fmla="*/ 1707 h 1779"/>
                <a:gd name="T50" fmla="*/ 471 w 721"/>
                <a:gd name="T51" fmla="*/ 1779 h 1779"/>
                <a:gd name="T52" fmla="*/ 544 w 721"/>
                <a:gd name="T53" fmla="*/ 1707 h 1779"/>
                <a:gd name="T54" fmla="*/ 546 w 721"/>
                <a:gd name="T55" fmla="*/ 1122 h 1779"/>
                <a:gd name="T56" fmla="*/ 546 w 721"/>
                <a:gd name="T57" fmla="*/ 1084 h 1779"/>
                <a:gd name="T58" fmla="*/ 547 w 721"/>
                <a:gd name="T59" fmla="*/ 614 h 1779"/>
                <a:gd name="T60" fmla="*/ 563 w 721"/>
                <a:gd name="T61" fmla="*/ 598 h 1779"/>
                <a:gd name="T62" fmla="*/ 579 w 721"/>
                <a:gd name="T63" fmla="*/ 614 h 1779"/>
                <a:gd name="T64" fmla="*/ 590 w 721"/>
                <a:gd name="T65" fmla="*/ 1031 h 1779"/>
                <a:gd name="T66" fmla="*/ 655 w 721"/>
                <a:gd name="T67" fmla="*/ 1096 h 1779"/>
                <a:gd name="T68" fmla="*/ 721 w 721"/>
                <a:gd name="T69" fmla="*/ 1031 h 1779"/>
                <a:gd name="T70" fmla="*/ 696 w 721"/>
                <a:gd name="T71" fmla="*/ 593 h 1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1" h="1779">
                  <a:moveTo>
                    <a:pt x="195" y="161"/>
                  </a:moveTo>
                  <a:cubicBezTo>
                    <a:pt x="195" y="59"/>
                    <a:pt x="269" y="0"/>
                    <a:pt x="360" y="0"/>
                  </a:cubicBezTo>
                  <a:cubicBezTo>
                    <a:pt x="452" y="0"/>
                    <a:pt x="526" y="59"/>
                    <a:pt x="526" y="161"/>
                  </a:cubicBezTo>
                  <a:cubicBezTo>
                    <a:pt x="526" y="263"/>
                    <a:pt x="446" y="369"/>
                    <a:pt x="360" y="369"/>
                  </a:cubicBezTo>
                  <a:cubicBezTo>
                    <a:pt x="275" y="369"/>
                    <a:pt x="195" y="263"/>
                    <a:pt x="195" y="161"/>
                  </a:cubicBezTo>
                  <a:close/>
                  <a:moveTo>
                    <a:pt x="696" y="593"/>
                  </a:moveTo>
                  <a:cubicBezTo>
                    <a:pt x="696" y="474"/>
                    <a:pt x="572" y="393"/>
                    <a:pt x="497" y="393"/>
                  </a:cubicBezTo>
                  <a:cubicBezTo>
                    <a:pt x="421" y="393"/>
                    <a:pt x="420" y="449"/>
                    <a:pt x="360" y="449"/>
                  </a:cubicBezTo>
                  <a:cubicBezTo>
                    <a:pt x="301" y="449"/>
                    <a:pt x="283" y="393"/>
                    <a:pt x="223" y="393"/>
                  </a:cubicBezTo>
                  <a:cubicBezTo>
                    <a:pt x="164" y="393"/>
                    <a:pt x="24" y="474"/>
                    <a:pt x="24" y="593"/>
                  </a:cubicBezTo>
                  <a:cubicBezTo>
                    <a:pt x="0" y="1031"/>
                    <a:pt x="0" y="1031"/>
                    <a:pt x="0" y="1031"/>
                  </a:cubicBezTo>
                  <a:cubicBezTo>
                    <a:pt x="0" y="1067"/>
                    <a:pt x="29" y="1096"/>
                    <a:pt x="65" y="1096"/>
                  </a:cubicBezTo>
                  <a:cubicBezTo>
                    <a:pt x="101" y="1096"/>
                    <a:pt x="130" y="1067"/>
                    <a:pt x="130" y="1031"/>
                  </a:cubicBezTo>
                  <a:cubicBezTo>
                    <a:pt x="141" y="614"/>
                    <a:pt x="141" y="614"/>
                    <a:pt x="141" y="614"/>
                  </a:cubicBezTo>
                  <a:cubicBezTo>
                    <a:pt x="141" y="605"/>
                    <a:pt x="149" y="598"/>
                    <a:pt x="158" y="598"/>
                  </a:cubicBezTo>
                  <a:cubicBezTo>
                    <a:pt x="166" y="598"/>
                    <a:pt x="174" y="605"/>
                    <a:pt x="174" y="614"/>
                  </a:cubicBezTo>
                  <a:cubicBezTo>
                    <a:pt x="174" y="1084"/>
                    <a:pt x="174" y="1084"/>
                    <a:pt x="174" y="1084"/>
                  </a:cubicBezTo>
                  <a:cubicBezTo>
                    <a:pt x="174" y="1122"/>
                    <a:pt x="174" y="1122"/>
                    <a:pt x="174" y="1122"/>
                  </a:cubicBezTo>
                  <a:cubicBezTo>
                    <a:pt x="177" y="1707"/>
                    <a:pt x="177" y="1707"/>
                    <a:pt x="177" y="1707"/>
                  </a:cubicBezTo>
                  <a:cubicBezTo>
                    <a:pt x="177" y="1747"/>
                    <a:pt x="209" y="1779"/>
                    <a:pt x="249" y="1779"/>
                  </a:cubicBezTo>
                  <a:cubicBezTo>
                    <a:pt x="289" y="1779"/>
                    <a:pt x="321" y="1747"/>
                    <a:pt x="321" y="1707"/>
                  </a:cubicBezTo>
                  <a:cubicBezTo>
                    <a:pt x="344" y="1122"/>
                    <a:pt x="344" y="1122"/>
                    <a:pt x="344" y="1122"/>
                  </a:cubicBezTo>
                  <a:cubicBezTo>
                    <a:pt x="344" y="1113"/>
                    <a:pt x="351" y="1106"/>
                    <a:pt x="360" y="1106"/>
                  </a:cubicBezTo>
                  <a:cubicBezTo>
                    <a:pt x="369" y="1106"/>
                    <a:pt x="376" y="1113"/>
                    <a:pt x="376" y="1122"/>
                  </a:cubicBezTo>
                  <a:cubicBezTo>
                    <a:pt x="399" y="1707"/>
                    <a:pt x="399" y="1707"/>
                    <a:pt x="399" y="1707"/>
                  </a:cubicBezTo>
                  <a:cubicBezTo>
                    <a:pt x="399" y="1747"/>
                    <a:pt x="432" y="1779"/>
                    <a:pt x="471" y="1779"/>
                  </a:cubicBezTo>
                  <a:cubicBezTo>
                    <a:pt x="511" y="1779"/>
                    <a:pt x="544" y="1747"/>
                    <a:pt x="544" y="1707"/>
                  </a:cubicBezTo>
                  <a:cubicBezTo>
                    <a:pt x="546" y="1122"/>
                    <a:pt x="546" y="1122"/>
                    <a:pt x="546" y="1122"/>
                  </a:cubicBezTo>
                  <a:cubicBezTo>
                    <a:pt x="546" y="1084"/>
                    <a:pt x="546" y="1084"/>
                    <a:pt x="546" y="1084"/>
                  </a:cubicBezTo>
                  <a:cubicBezTo>
                    <a:pt x="547" y="614"/>
                    <a:pt x="547" y="614"/>
                    <a:pt x="547" y="614"/>
                  </a:cubicBezTo>
                  <a:cubicBezTo>
                    <a:pt x="547" y="605"/>
                    <a:pt x="554" y="598"/>
                    <a:pt x="563" y="598"/>
                  </a:cubicBezTo>
                  <a:cubicBezTo>
                    <a:pt x="572" y="598"/>
                    <a:pt x="579" y="605"/>
                    <a:pt x="579" y="614"/>
                  </a:cubicBezTo>
                  <a:cubicBezTo>
                    <a:pt x="590" y="1031"/>
                    <a:pt x="590" y="1031"/>
                    <a:pt x="590" y="1031"/>
                  </a:cubicBezTo>
                  <a:cubicBezTo>
                    <a:pt x="590" y="1067"/>
                    <a:pt x="619" y="1096"/>
                    <a:pt x="655" y="1096"/>
                  </a:cubicBezTo>
                  <a:cubicBezTo>
                    <a:pt x="691" y="1096"/>
                    <a:pt x="721" y="1067"/>
                    <a:pt x="721" y="1031"/>
                  </a:cubicBezTo>
                  <a:lnTo>
                    <a:pt x="696" y="593"/>
                  </a:lnTo>
                  <a:close/>
                </a:path>
              </a:pathLst>
            </a:custGeom>
            <a:gradFill flip="none" rotWithShape="1">
              <a:gsLst>
                <a:gs pos="100000">
                  <a:srgbClr val="AFAFAF"/>
                </a:gs>
                <a:gs pos="50000">
                  <a:srgbClr val="D7D7D7"/>
                </a:gs>
              </a:gsLst>
              <a:lin ang="16200000" scaled="1"/>
              <a:tileRect/>
            </a:gradFill>
            <a:ln w="9525">
              <a:noFill/>
              <a:round/>
              <a:headEnd/>
              <a:tailEnd/>
            </a:ln>
            <a:effectLst/>
            <a:scene3d>
              <a:camera prst="orthographicFront"/>
              <a:lightRig rig="twoPt" dir="t">
                <a:rot lat="0" lon="0" rev="8400000"/>
              </a:lightRig>
            </a:scene3d>
            <a:sp3d extrusionH="63500" prstMaterial="matte"/>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sp>
        <p:nvSpPr>
          <p:cNvPr id="305" name="Rechteckige Legende 198"/>
          <p:cNvSpPr/>
          <p:nvPr/>
        </p:nvSpPr>
        <p:spPr bwMode="gray">
          <a:xfrm>
            <a:off x="5877244" y="5057662"/>
            <a:ext cx="1484100" cy="917614"/>
          </a:xfrm>
          <a:prstGeom prst="wedgeRectCallout">
            <a:avLst>
              <a:gd name="adj1" fmla="val -61863"/>
              <a:gd name="adj2" fmla="val 19483"/>
            </a:avLst>
          </a:prstGeom>
          <a:solidFill>
            <a:srgbClr val="FFFFFF"/>
          </a:solidFill>
          <a:ln w="6350">
            <a:solidFill>
              <a:srgbClr val="C0C0C0"/>
            </a:solidFill>
            <a:round/>
            <a:headEnd/>
            <a:tailEnd/>
          </a:ln>
          <a:effectLst>
            <a:outerShdw blurRad="76200" dist="25400" dir="2700000" algn="tl" rotWithShape="0">
              <a:prstClr val="black">
                <a:alpha val="30000"/>
              </a:prstClr>
            </a:outerShdw>
          </a:effectLst>
        </p:spPr>
        <p:txBody>
          <a:bodyPr lIns="72000" tIns="36000" rIns="72000" bIns="0" rtlCol="0" anchor="ctr"/>
          <a:lstStyle/>
          <a:p>
            <a:pPr>
              <a:lnSpc>
                <a:spcPct val="80000"/>
              </a:lnSpc>
            </a:pPr>
            <a:r>
              <a:rPr lang="lv-LV" sz="1400" dirty="0">
                <a:solidFill>
                  <a:srgbClr val="00315C"/>
                </a:solidFill>
                <a:latin typeface="Arial" panose="020B0604020202020204" pitchFamily="34" charset="0"/>
                <a:cs typeface="Arial" panose="020B0604020202020204" pitchFamily="34" charset="0"/>
              </a:rPr>
              <a:t>Gandrīz </a:t>
            </a:r>
            <a:r>
              <a:rPr lang="lv-LV" sz="1400" dirty="0" smtClean="0">
                <a:solidFill>
                  <a:srgbClr val="00315C"/>
                </a:solidFill>
                <a:latin typeface="Arial" panose="020B0604020202020204" pitchFamily="34" charset="0"/>
                <a:cs typeface="Arial" panose="020B0604020202020204" pitchFamily="34" charset="0"/>
              </a:rPr>
              <a:t>1/3 </a:t>
            </a:r>
            <a:r>
              <a:rPr lang="lv-LV" sz="1400" dirty="0">
                <a:solidFill>
                  <a:srgbClr val="00315C"/>
                </a:solidFill>
                <a:latin typeface="Arial" panose="020B0604020202020204" pitchFamily="34" charset="0"/>
                <a:cs typeface="Arial" panose="020B0604020202020204" pitchFamily="34" charset="0"/>
              </a:rPr>
              <a:t>iedzīvotāju dzīvo kādā jaunā pašvaldībā</a:t>
            </a:r>
          </a:p>
        </p:txBody>
      </p:sp>
      <p:cxnSp>
        <p:nvCxnSpPr>
          <p:cNvPr id="307" name="Gerade Verbindung 4"/>
          <p:cNvCxnSpPr/>
          <p:nvPr/>
        </p:nvCxnSpPr>
        <p:spPr bwMode="gray">
          <a:xfrm>
            <a:off x="7752184" y="4940362"/>
            <a:ext cx="0" cy="1080926"/>
          </a:xfrm>
          <a:prstGeom prst="line">
            <a:avLst/>
          </a:prstGeom>
          <a:ln w="6350">
            <a:solidFill>
              <a:srgbClr val="C8C8C8"/>
            </a:solidFill>
            <a:prstDash val="solid"/>
          </a:ln>
        </p:spPr>
        <p:style>
          <a:lnRef idx="1">
            <a:schemeClr val="accent1"/>
          </a:lnRef>
          <a:fillRef idx="0">
            <a:schemeClr val="accent1"/>
          </a:fillRef>
          <a:effectRef idx="0">
            <a:schemeClr val="accent1"/>
          </a:effectRef>
          <a:fontRef idx="minor">
            <a:schemeClr val="tx1"/>
          </a:fontRef>
        </p:style>
      </p:cxnSp>
      <p:sp>
        <p:nvSpPr>
          <p:cNvPr id="481" name="Rechteckige Legende 198"/>
          <p:cNvSpPr/>
          <p:nvPr/>
        </p:nvSpPr>
        <p:spPr bwMode="gray">
          <a:xfrm>
            <a:off x="7738675" y="2184220"/>
            <a:ext cx="3901941" cy="2460410"/>
          </a:xfrm>
          <a:prstGeom prst="wedgeRectCallout">
            <a:avLst>
              <a:gd name="adj1" fmla="val 22783"/>
              <a:gd name="adj2" fmla="val -50182"/>
            </a:avLst>
          </a:prstGeom>
          <a:solidFill>
            <a:srgbClr val="FFFFFF"/>
          </a:solidFill>
          <a:ln w="6350">
            <a:solidFill>
              <a:srgbClr val="C0C0C0"/>
            </a:solidFill>
            <a:round/>
            <a:headEnd/>
            <a:tailEnd/>
          </a:ln>
          <a:effectLst>
            <a:outerShdw blurRad="76200" dist="25400" dir="2700000" algn="tl" rotWithShape="0">
              <a:prstClr val="black">
                <a:alpha val="30000"/>
              </a:prstClr>
            </a:outerShdw>
          </a:effectLst>
        </p:spPr>
        <p:txBody>
          <a:bodyPr lIns="72000" tIns="36000" rIns="72000" bIns="0" rtlCol="0" anchor="ctr"/>
          <a:lstStyle/>
          <a:p>
            <a:pPr algn="ct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r>
            <a:br>
              <a:rPr lang="lv-LV" sz="2000">
                <a:solidFill>
                  <a:srgbClr val="00315C"/>
                </a:solidFill>
                <a:latin typeface="Arial" panose="020B0604020202020204" pitchFamily="34" charset="0"/>
                <a:cs typeface="Arial" panose="020B0604020202020204" pitchFamily="34" charset="0"/>
              </a:rPr>
            </a:br>
            <a:r>
              <a:rPr lang="lv-LV" sz="2000">
                <a:solidFill>
                  <a:srgbClr val="00315C"/>
                </a:solidFill>
                <a:latin typeface="Arial" panose="020B0604020202020204" pitchFamily="34" charset="0"/>
                <a:cs typeface="Arial" panose="020B0604020202020204" pitchFamily="34" charset="0"/>
              </a:rPr>
              <a:t>… </a:t>
            </a:r>
            <a:r>
              <a:rPr lang="lv-LV" sz="4400">
                <a:solidFill>
                  <a:srgbClr val="00315C"/>
                </a:solidFill>
                <a:latin typeface="Arial" panose="020B0604020202020204" pitchFamily="34" charset="0"/>
                <a:cs typeface="Arial" panose="020B0604020202020204" pitchFamily="34" charset="0"/>
              </a:rPr>
              <a:t>47</a:t>
            </a:r>
            <a:r>
              <a:rPr lang="lv-LV" sz="2000">
                <a:solidFill>
                  <a:srgbClr val="00315C"/>
                </a:solidFill>
                <a:latin typeface="Arial" panose="020B0604020202020204" pitchFamily="34" charset="0"/>
                <a:cs typeface="Arial" panose="020B0604020202020204" pitchFamily="34" charset="0"/>
              </a:rPr>
              <a:t>jaunās pašvaldībās</a:t>
            </a:r>
          </a:p>
        </p:txBody>
      </p:sp>
      <p:sp>
        <p:nvSpPr>
          <p:cNvPr id="482" name="Rechteckige Legende 198"/>
          <p:cNvSpPr/>
          <p:nvPr/>
        </p:nvSpPr>
        <p:spPr bwMode="gray">
          <a:xfrm>
            <a:off x="3529496" y="446422"/>
            <a:ext cx="3910893" cy="4239966"/>
          </a:xfrm>
          <a:prstGeom prst="wedgeRectCallout">
            <a:avLst>
              <a:gd name="adj1" fmla="val 54633"/>
              <a:gd name="adj2" fmla="val 24022"/>
            </a:avLst>
          </a:prstGeom>
          <a:solidFill>
            <a:srgbClr val="FFFFFF"/>
          </a:solidFill>
          <a:ln w="6350">
            <a:solidFill>
              <a:srgbClr val="C0C0C0"/>
            </a:solidFill>
            <a:round/>
            <a:headEnd/>
            <a:tailEnd/>
          </a:ln>
          <a:effectLst>
            <a:outerShdw blurRad="76200" dist="25400" dir="2700000" algn="tl" rotWithShape="0">
              <a:prstClr val="black">
                <a:alpha val="30000"/>
              </a:prstClr>
            </a:outerShdw>
          </a:effectLst>
        </p:spPr>
        <p:txBody>
          <a:bodyPr lIns="72000" tIns="36000" rIns="72000" bIns="0" rtlCol="0" anchor="ctr"/>
          <a:lstStyle/>
          <a:p>
            <a:pPr algn="ct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2000">
                <a:solidFill>
                  <a:srgbClr val="00315C"/>
                </a:solidFill>
                <a:latin typeface="Bebas Neue" panose="020B0506020202020201" pitchFamily="34" charset="0"/>
                <a:cs typeface="Arial" panose="020B0604020202020204" pitchFamily="34" charset="0"/>
              </a:rPr>
              <a:t/>
            </a:r>
            <a:br>
              <a:rPr lang="lv-LV" sz="2000">
                <a:solidFill>
                  <a:srgbClr val="00315C"/>
                </a:solidFill>
                <a:latin typeface="Bebas Neue" panose="020B0506020202020201" pitchFamily="34" charset="0"/>
                <a:cs typeface="Arial" panose="020B0604020202020204" pitchFamily="34" charset="0"/>
              </a:rPr>
            </a:br>
            <a:r>
              <a:rPr lang="lv-LV" sz="4000">
                <a:solidFill>
                  <a:srgbClr val="00315C"/>
                </a:solidFill>
                <a:latin typeface="Arial" panose="020B0604020202020204" pitchFamily="34" charset="0"/>
                <a:cs typeface="Arial" panose="020B0604020202020204" pitchFamily="34" charset="0"/>
              </a:rPr>
              <a:t>119</a:t>
            </a:r>
            <a:r>
              <a:rPr lang="lv-LV">
                <a:solidFill>
                  <a:srgbClr val="00315C"/>
                </a:solidFill>
                <a:latin typeface="Arial" panose="020B0604020202020204" pitchFamily="34" charset="0"/>
                <a:cs typeface="Arial" panose="020B0604020202020204" pitchFamily="34" charset="0"/>
              </a:rPr>
              <a:t> pašvaldības apvienotas</a:t>
            </a:r>
          </a:p>
        </p:txBody>
      </p:sp>
      <p:cxnSp>
        <p:nvCxnSpPr>
          <p:cNvPr id="511" name="Gerade Verbindung 4"/>
          <p:cNvCxnSpPr/>
          <p:nvPr/>
        </p:nvCxnSpPr>
        <p:spPr bwMode="gray">
          <a:xfrm flipH="1">
            <a:off x="3529496" y="4797152"/>
            <a:ext cx="8111121" cy="0"/>
          </a:xfrm>
          <a:prstGeom prst="line">
            <a:avLst/>
          </a:prstGeom>
          <a:ln w="6350">
            <a:solidFill>
              <a:srgbClr val="C8C8C8"/>
            </a:solidFill>
            <a:prstDash val="solid"/>
          </a:ln>
        </p:spPr>
        <p:style>
          <a:lnRef idx="1">
            <a:schemeClr val="accent1"/>
          </a:lnRef>
          <a:fillRef idx="0">
            <a:schemeClr val="accent1"/>
          </a:fillRef>
          <a:effectRef idx="0">
            <a:schemeClr val="accent1"/>
          </a:effectRef>
          <a:fontRef idx="minor">
            <a:schemeClr val="tx1"/>
          </a:fontRef>
        </p:style>
      </p:cxnSp>
      <p:sp>
        <p:nvSpPr>
          <p:cNvPr id="517" name="Rektangel 516"/>
          <p:cNvSpPr/>
          <p:nvPr/>
        </p:nvSpPr>
        <p:spPr>
          <a:xfrm>
            <a:off x="7752184" y="427548"/>
            <a:ext cx="4001874" cy="1384995"/>
          </a:xfrm>
          <a:prstGeom prst="rect">
            <a:avLst/>
          </a:prstGeom>
        </p:spPr>
        <p:txBody>
          <a:bodyPr wrap="square">
            <a:spAutoFit/>
          </a:bodyPr>
          <a:lstStyle/>
          <a:p>
            <a:r>
              <a:rPr lang="lv-LV" sz="1600">
                <a:solidFill>
                  <a:srgbClr val="00315C"/>
                </a:solidFill>
                <a:latin typeface="Arial" panose="020B0604020202020204" pitchFamily="34" charset="0"/>
                <a:cs typeface="Arial" panose="020B0604020202020204" pitchFamily="34" charset="0"/>
              </a:rPr>
              <a:t>2020. gada 1. janvāris </a:t>
            </a:r>
          </a:p>
          <a:p>
            <a:r>
              <a:rPr lang="lv-LV" sz="4400">
                <a:solidFill>
                  <a:srgbClr val="00315C"/>
                </a:solidFill>
                <a:latin typeface="Arial" panose="020B0604020202020204" pitchFamily="34" charset="0"/>
                <a:cs typeface="Arial" panose="020B0604020202020204" pitchFamily="34" charset="0"/>
              </a:rPr>
              <a:t>356</a:t>
            </a:r>
            <a:r>
              <a:rPr lang="lv-LV">
                <a:solidFill>
                  <a:srgbClr val="00315C"/>
                </a:solidFill>
                <a:latin typeface="Arial" panose="020B0604020202020204" pitchFamily="34" charset="0"/>
                <a:cs typeface="Arial" panose="020B0604020202020204" pitchFamily="34" charset="0"/>
              </a:rPr>
              <a:t> </a:t>
            </a:r>
            <a:r>
              <a:rPr lang="lv-LV" sz="2400">
                <a:solidFill>
                  <a:srgbClr val="00315C"/>
                </a:solidFill>
                <a:latin typeface="Arial" panose="020B0604020202020204" pitchFamily="34" charset="0"/>
                <a:cs typeface="Arial" panose="020B0604020202020204" pitchFamily="34" charset="0"/>
              </a:rPr>
              <a:t>pašvaldības</a:t>
            </a:r>
            <a:r>
              <a:rPr lang="lv-LV" sz="1200">
                <a:solidFill>
                  <a:srgbClr val="00315C"/>
                </a:solidFill>
                <a:latin typeface="Arial" panose="020B0604020202020204" pitchFamily="34" charset="0"/>
                <a:cs typeface="Arial" panose="020B0604020202020204" pitchFamily="34" charset="0"/>
              </a:rPr>
              <a:t> </a:t>
            </a:r>
            <a:br>
              <a:rPr lang="lv-LV" sz="1200">
                <a:solidFill>
                  <a:srgbClr val="00315C"/>
                </a:solidFill>
                <a:latin typeface="Arial" panose="020B0604020202020204" pitchFamily="34" charset="0"/>
                <a:cs typeface="Arial" panose="020B0604020202020204" pitchFamily="34" charset="0"/>
              </a:rPr>
            </a:br>
            <a:endParaRPr lang="lv-LV" sz="1200">
              <a:solidFill>
                <a:srgbClr val="00315C"/>
              </a:solidFill>
              <a:latin typeface="Arial" panose="020B0604020202020204" pitchFamily="34" charset="0"/>
              <a:cs typeface="Arial" panose="020B0604020202020204" pitchFamily="34" charset="0"/>
            </a:endParaRPr>
          </a:p>
        </p:txBody>
      </p:sp>
      <p:cxnSp>
        <p:nvCxnSpPr>
          <p:cNvPr id="518" name="Gerade Verbindung 4"/>
          <p:cNvCxnSpPr/>
          <p:nvPr/>
        </p:nvCxnSpPr>
        <p:spPr bwMode="gray">
          <a:xfrm flipH="1">
            <a:off x="7765346" y="2060348"/>
            <a:ext cx="3875270" cy="0"/>
          </a:xfrm>
          <a:prstGeom prst="line">
            <a:avLst/>
          </a:prstGeom>
          <a:ln w="6350">
            <a:solidFill>
              <a:srgbClr val="C8C8C8"/>
            </a:solidFill>
            <a:prstDash val="solid"/>
          </a:ln>
        </p:spPr>
        <p:style>
          <a:lnRef idx="1">
            <a:schemeClr val="accent1"/>
          </a:lnRef>
          <a:fillRef idx="0">
            <a:schemeClr val="accent1"/>
          </a:fillRef>
          <a:effectRef idx="0">
            <a:schemeClr val="accent1"/>
          </a:effectRef>
          <a:fontRef idx="minor">
            <a:schemeClr val="tx1"/>
          </a:fontRef>
        </p:style>
      </p:cxnSp>
      <p:sp>
        <p:nvSpPr>
          <p:cNvPr id="523" name="Rektangel 522"/>
          <p:cNvSpPr/>
          <p:nvPr/>
        </p:nvSpPr>
        <p:spPr>
          <a:xfrm>
            <a:off x="7765345" y="1416934"/>
            <a:ext cx="3875271" cy="584775"/>
          </a:xfrm>
          <a:prstGeom prst="rect">
            <a:avLst/>
          </a:prstGeom>
        </p:spPr>
        <p:txBody>
          <a:bodyPr wrap="square">
            <a:spAutoFit/>
          </a:bodyPr>
          <a:lstStyle/>
          <a:p>
            <a:r>
              <a:rPr lang="lv-LV" sz="1600">
                <a:solidFill>
                  <a:srgbClr val="00315C"/>
                </a:solidFill>
                <a:latin typeface="Arial" panose="020B0604020202020204" pitchFamily="34" charset="0"/>
                <a:cs typeface="Arial" panose="020B0604020202020204" pitchFamily="34" charset="0"/>
              </a:rPr>
              <a:t>Ļoti dažāda pašvaldību struktūra</a:t>
            </a:r>
          </a:p>
          <a:p>
            <a:endParaRPr lang="nb-NO" sz="1600" dirty="0">
              <a:solidFill>
                <a:srgbClr val="00315C"/>
              </a:solidFill>
              <a:latin typeface="Arial" panose="020B0604020202020204" pitchFamily="34" charset="0"/>
              <a:cs typeface="Arial" panose="020B0604020202020204" pitchFamily="34" charset="0"/>
            </a:endParaRPr>
          </a:p>
        </p:txBody>
      </p:sp>
      <p:grpSp>
        <p:nvGrpSpPr>
          <p:cNvPr id="2" name="Gruppe 1"/>
          <p:cNvGrpSpPr/>
          <p:nvPr/>
        </p:nvGrpSpPr>
        <p:grpSpPr>
          <a:xfrm>
            <a:off x="3663489" y="493943"/>
            <a:ext cx="3682967" cy="3497958"/>
            <a:chOff x="3663489" y="493943"/>
            <a:chExt cx="3682967" cy="3497958"/>
          </a:xfrm>
        </p:grpSpPr>
        <p:pic>
          <p:nvPicPr>
            <p:cNvPr id="185" name="Bilde 1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3489" y="493979"/>
              <a:ext cx="281857" cy="281857"/>
            </a:xfrm>
            <a:prstGeom prst="rect">
              <a:avLst/>
            </a:prstGeom>
          </p:spPr>
        </p:pic>
        <p:pic>
          <p:nvPicPr>
            <p:cNvPr id="186" name="Bilde 1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8556" y="493961"/>
              <a:ext cx="281857" cy="281857"/>
            </a:xfrm>
            <a:prstGeom prst="rect">
              <a:avLst/>
            </a:prstGeom>
          </p:spPr>
        </p:pic>
        <p:pic>
          <p:nvPicPr>
            <p:cNvPr id="187" name="Bilde 1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129" y="496865"/>
              <a:ext cx="281857" cy="281857"/>
            </a:xfrm>
            <a:prstGeom prst="rect">
              <a:avLst/>
            </a:prstGeom>
          </p:spPr>
        </p:pic>
        <p:pic>
          <p:nvPicPr>
            <p:cNvPr id="188" name="Bilde 18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8196" y="496847"/>
              <a:ext cx="281857" cy="281857"/>
            </a:xfrm>
            <a:prstGeom prst="rect">
              <a:avLst/>
            </a:prstGeom>
          </p:spPr>
        </p:pic>
        <p:pic>
          <p:nvPicPr>
            <p:cNvPr id="189" name="Bilde 18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7957" y="495097"/>
              <a:ext cx="281857" cy="281857"/>
            </a:xfrm>
            <a:prstGeom prst="rect">
              <a:avLst/>
            </a:prstGeom>
          </p:spPr>
        </p:pic>
        <p:pic>
          <p:nvPicPr>
            <p:cNvPr id="190" name="Bilde 1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3024" y="495079"/>
              <a:ext cx="281857" cy="281857"/>
            </a:xfrm>
            <a:prstGeom prst="rect">
              <a:avLst/>
            </a:prstGeom>
          </p:spPr>
        </p:pic>
        <p:pic>
          <p:nvPicPr>
            <p:cNvPr id="191" name="Bilde 19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7597" y="497983"/>
              <a:ext cx="281857" cy="281857"/>
            </a:xfrm>
            <a:prstGeom prst="rect">
              <a:avLst/>
            </a:prstGeom>
          </p:spPr>
        </p:pic>
        <p:pic>
          <p:nvPicPr>
            <p:cNvPr id="192" name="Bilde 19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2664" y="497965"/>
              <a:ext cx="281857" cy="281857"/>
            </a:xfrm>
            <a:prstGeom prst="rect">
              <a:avLst/>
            </a:prstGeom>
          </p:spPr>
        </p:pic>
        <p:pic>
          <p:nvPicPr>
            <p:cNvPr id="193" name="Bilde 1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2919" y="493961"/>
              <a:ext cx="281857" cy="281857"/>
            </a:xfrm>
            <a:prstGeom prst="rect">
              <a:avLst/>
            </a:prstGeom>
          </p:spPr>
        </p:pic>
        <p:pic>
          <p:nvPicPr>
            <p:cNvPr id="194" name="Bilde 19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7986" y="493943"/>
              <a:ext cx="281857" cy="281857"/>
            </a:xfrm>
            <a:prstGeom prst="rect">
              <a:avLst/>
            </a:prstGeom>
          </p:spPr>
        </p:pic>
        <p:pic>
          <p:nvPicPr>
            <p:cNvPr id="195" name="Bilde 19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3489" y="830475"/>
              <a:ext cx="281857" cy="281857"/>
            </a:xfrm>
            <a:prstGeom prst="rect">
              <a:avLst/>
            </a:prstGeom>
          </p:spPr>
        </p:pic>
        <p:pic>
          <p:nvPicPr>
            <p:cNvPr id="196" name="Bilde 19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8556" y="830457"/>
              <a:ext cx="281857" cy="281857"/>
            </a:xfrm>
            <a:prstGeom prst="rect">
              <a:avLst/>
            </a:prstGeom>
          </p:spPr>
        </p:pic>
        <p:pic>
          <p:nvPicPr>
            <p:cNvPr id="197" name="Bilde 19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129" y="833361"/>
              <a:ext cx="281857" cy="281857"/>
            </a:xfrm>
            <a:prstGeom prst="rect">
              <a:avLst/>
            </a:prstGeom>
          </p:spPr>
        </p:pic>
        <p:pic>
          <p:nvPicPr>
            <p:cNvPr id="198" name="Bilde 19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8196" y="833343"/>
              <a:ext cx="281857" cy="281857"/>
            </a:xfrm>
            <a:prstGeom prst="rect">
              <a:avLst/>
            </a:prstGeom>
          </p:spPr>
        </p:pic>
        <p:pic>
          <p:nvPicPr>
            <p:cNvPr id="199" name="Bilde 19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7957" y="831593"/>
              <a:ext cx="281857" cy="281857"/>
            </a:xfrm>
            <a:prstGeom prst="rect">
              <a:avLst/>
            </a:prstGeom>
          </p:spPr>
        </p:pic>
        <p:pic>
          <p:nvPicPr>
            <p:cNvPr id="200" name="Bilde 19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3024" y="831575"/>
              <a:ext cx="281857" cy="281857"/>
            </a:xfrm>
            <a:prstGeom prst="rect">
              <a:avLst/>
            </a:prstGeom>
          </p:spPr>
        </p:pic>
        <p:pic>
          <p:nvPicPr>
            <p:cNvPr id="201" name="Bilde 20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7597" y="834479"/>
              <a:ext cx="281857" cy="281857"/>
            </a:xfrm>
            <a:prstGeom prst="rect">
              <a:avLst/>
            </a:prstGeom>
          </p:spPr>
        </p:pic>
        <p:pic>
          <p:nvPicPr>
            <p:cNvPr id="202" name="Bilde 20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2664" y="834461"/>
              <a:ext cx="281857" cy="281857"/>
            </a:xfrm>
            <a:prstGeom prst="rect">
              <a:avLst/>
            </a:prstGeom>
          </p:spPr>
        </p:pic>
        <p:pic>
          <p:nvPicPr>
            <p:cNvPr id="203" name="Bilde 20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2919" y="830457"/>
              <a:ext cx="281857" cy="281857"/>
            </a:xfrm>
            <a:prstGeom prst="rect">
              <a:avLst/>
            </a:prstGeom>
          </p:spPr>
        </p:pic>
        <p:pic>
          <p:nvPicPr>
            <p:cNvPr id="204" name="Bilde 20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7986" y="830439"/>
              <a:ext cx="281857" cy="281857"/>
            </a:xfrm>
            <a:prstGeom prst="rect">
              <a:avLst/>
            </a:prstGeom>
          </p:spPr>
        </p:pic>
        <p:pic>
          <p:nvPicPr>
            <p:cNvPr id="205" name="Bilde 20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3489" y="1151478"/>
              <a:ext cx="281857" cy="281857"/>
            </a:xfrm>
            <a:prstGeom prst="rect">
              <a:avLst/>
            </a:prstGeom>
          </p:spPr>
        </p:pic>
        <p:pic>
          <p:nvPicPr>
            <p:cNvPr id="206" name="Bilde 20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8556" y="1151460"/>
              <a:ext cx="281857" cy="281857"/>
            </a:xfrm>
            <a:prstGeom prst="rect">
              <a:avLst/>
            </a:prstGeom>
          </p:spPr>
        </p:pic>
        <p:pic>
          <p:nvPicPr>
            <p:cNvPr id="207" name="Bilde 20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129" y="1154364"/>
              <a:ext cx="281857" cy="281857"/>
            </a:xfrm>
            <a:prstGeom prst="rect">
              <a:avLst/>
            </a:prstGeom>
          </p:spPr>
        </p:pic>
        <p:pic>
          <p:nvPicPr>
            <p:cNvPr id="208" name="Bilde 20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8196" y="1154346"/>
              <a:ext cx="281857" cy="281857"/>
            </a:xfrm>
            <a:prstGeom prst="rect">
              <a:avLst/>
            </a:prstGeom>
          </p:spPr>
        </p:pic>
        <p:pic>
          <p:nvPicPr>
            <p:cNvPr id="209" name="Bilde 20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7957" y="1152596"/>
              <a:ext cx="281857" cy="281857"/>
            </a:xfrm>
            <a:prstGeom prst="rect">
              <a:avLst/>
            </a:prstGeom>
          </p:spPr>
        </p:pic>
        <p:pic>
          <p:nvPicPr>
            <p:cNvPr id="210" name="Bilde 20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3024" y="1152578"/>
              <a:ext cx="281857" cy="281857"/>
            </a:xfrm>
            <a:prstGeom prst="rect">
              <a:avLst/>
            </a:prstGeom>
          </p:spPr>
        </p:pic>
        <p:pic>
          <p:nvPicPr>
            <p:cNvPr id="211" name="Bilde 2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7597" y="1155482"/>
              <a:ext cx="281857" cy="281857"/>
            </a:xfrm>
            <a:prstGeom prst="rect">
              <a:avLst/>
            </a:prstGeom>
          </p:spPr>
        </p:pic>
        <p:pic>
          <p:nvPicPr>
            <p:cNvPr id="212" name="Bilde 2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2664" y="1155464"/>
              <a:ext cx="281857" cy="281857"/>
            </a:xfrm>
            <a:prstGeom prst="rect">
              <a:avLst/>
            </a:prstGeom>
          </p:spPr>
        </p:pic>
        <p:pic>
          <p:nvPicPr>
            <p:cNvPr id="213" name="Bilde 2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2919" y="1151460"/>
              <a:ext cx="281857" cy="281857"/>
            </a:xfrm>
            <a:prstGeom prst="rect">
              <a:avLst/>
            </a:prstGeom>
          </p:spPr>
        </p:pic>
        <p:pic>
          <p:nvPicPr>
            <p:cNvPr id="214" name="Bilde 2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7986" y="1151442"/>
              <a:ext cx="281857" cy="281857"/>
            </a:xfrm>
            <a:prstGeom prst="rect">
              <a:avLst/>
            </a:prstGeom>
          </p:spPr>
        </p:pic>
        <p:pic>
          <p:nvPicPr>
            <p:cNvPr id="215" name="Bilde 2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3489" y="1481202"/>
              <a:ext cx="281857" cy="281857"/>
            </a:xfrm>
            <a:prstGeom prst="rect">
              <a:avLst/>
            </a:prstGeom>
          </p:spPr>
        </p:pic>
        <p:pic>
          <p:nvPicPr>
            <p:cNvPr id="216" name="Bilde 2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8556" y="1481184"/>
              <a:ext cx="281857" cy="281857"/>
            </a:xfrm>
            <a:prstGeom prst="rect">
              <a:avLst/>
            </a:prstGeom>
          </p:spPr>
        </p:pic>
        <p:pic>
          <p:nvPicPr>
            <p:cNvPr id="217" name="Bilde 2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129" y="1484088"/>
              <a:ext cx="281857" cy="281857"/>
            </a:xfrm>
            <a:prstGeom prst="rect">
              <a:avLst/>
            </a:prstGeom>
          </p:spPr>
        </p:pic>
        <p:pic>
          <p:nvPicPr>
            <p:cNvPr id="218" name="Bilde 2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8196" y="1484070"/>
              <a:ext cx="281857" cy="281857"/>
            </a:xfrm>
            <a:prstGeom prst="rect">
              <a:avLst/>
            </a:prstGeom>
          </p:spPr>
        </p:pic>
        <p:pic>
          <p:nvPicPr>
            <p:cNvPr id="219" name="Bilde 2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7957" y="1482320"/>
              <a:ext cx="281857" cy="281857"/>
            </a:xfrm>
            <a:prstGeom prst="rect">
              <a:avLst/>
            </a:prstGeom>
          </p:spPr>
        </p:pic>
        <p:pic>
          <p:nvPicPr>
            <p:cNvPr id="220" name="Bilde 2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3024" y="1482302"/>
              <a:ext cx="281857" cy="281857"/>
            </a:xfrm>
            <a:prstGeom prst="rect">
              <a:avLst/>
            </a:prstGeom>
          </p:spPr>
        </p:pic>
        <p:pic>
          <p:nvPicPr>
            <p:cNvPr id="221" name="Bilde 2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7597" y="1485206"/>
              <a:ext cx="281857" cy="281857"/>
            </a:xfrm>
            <a:prstGeom prst="rect">
              <a:avLst/>
            </a:prstGeom>
          </p:spPr>
        </p:pic>
        <p:pic>
          <p:nvPicPr>
            <p:cNvPr id="222" name="Bilde 2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2664" y="1485188"/>
              <a:ext cx="281857" cy="281857"/>
            </a:xfrm>
            <a:prstGeom prst="rect">
              <a:avLst/>
            </a:prstGeom>
          </p:spPr>
        </p:pic>
        <p:pic>
          <p:nvPicPr>
            <p:cNvPr id="223" name="Bilde 2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2919" y="1481184"/>
              <a:ext cx="281857" cy="281857"/>
            </a:xfrm>
            <a:prstGeom prst="rect">
              <a:avLst/>
            </a:prstGeom>
          </p:spPr>
        </p:pic>
        <p:pic>
          <p:nvPicPr>
            <p:cNvPr id="224" name="Bilde 2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7986" y="1481166"/>
              <a:ext cx="281857" cy="281857"/>
            </a:xfrm>
            <a:prstGeom prst="rect">
              <a:avLst/>
            </a:prstGeom>
          </p:spPr>
        </p:pic>
        <p:pic>
          <p:nvPicPr>
            <p:cNvPr id="225" name="Bilde 2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1796624"/>
              <a:ext cx="281857" cy="281857"/>
            </a:xfrm>
            <a:prstGeom prst="rect">
              <a:avLst/>
            </a:prstGeom>
          </p:spPr>
        </p:pic>
        <p:pic>
          <p:nvPicPr>
            <p:cNvPr id="226" name="Bilde 2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1796606"/>
              <a:ext cx="281857" cy="281857"/>
            </a:xfrm>
            <a:prstGeom prst="rect">
              <a:avLst/>
            </a:prstGeom>
          </p:spPr>
        </p:pic>
        <p:pic>
          <p:nvPicPr>
            <p:cNvPr id="227" name="Bilde 2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1799510"/>
              <a:ext cx="281857" cy="281857"/>
            </a:xfrm>
            <a:prstGeom prst="rect">
              <a:avLst/>
            </a:prstGeom>
          </p:spPr>
        </p:pic>
        <p:pic>
          <p:nvPicPr>
            <p:cNvPr id="228" name="Bilde 2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1799492"/>
              <a:ext cx="281857" cy="281857"/>
            </a:xfrm>
            <a:prstGeom prst="rect">
              <a:avLst/>
            </a:prstGeom>
          </p:spPr>
        </p:pic>
        <p:pic>
          <p:nvPicPr>
            <p:cNvPr id="229" name="Bilde 2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1797742"/>
              <a:ext cx="281857" cy="281857"/>
            </a:xfrm>
            <a:prstGeom prst="rect">
              <a:avLst/>
            </a:prstGeom>
          </p:spPr>
        </p:pic>
        <p:pic>
          <p:nvPicPr>
            <p:cNvPr id="230" name="Bilde 2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1797724"/>
              <a:ext cx="281857" cy="281857"/>
            </a:xfrm>
            <a:prstGeom prst="rect">
              <a:avLst/>
            </a:prstGeom>
          </p:spPr>
        </p:pic>
        <p:pic>
          <p:nvPicPr>
            <p:cNvPr id="231" name="Bilde 2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1800628"/>
              <a:ext cx="281857" cy="281857"/>
            </a:xfrm>
            <a:prstGeom prst="rect">
              <a:avLst/>
            </a:prstGeom>
          </p:spPr>
        </p:pic>
        <p:pic>
          <p:nvPicPr>
            <p:cNvPr id="232" name="Bilde 2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1800610"/>
              <a:ext cx="281857" cy="281857"/>
            </a:xfrm>
            <a:prstGeom prst="rect">
              <a:avLst/>
            </a:prstGeom>
          </p:spPr>
        </p:pic>
        <p:pic>
          <p:nvPicPr>
            <p:cNvPr id="233" name="Bilde 2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1796606"/>
              <a:ext cx="281857" cy="281857"/>
            </a:xfrm>
            <a:prstGeom prst="rect">
              <a:avLst/>
            </a:prstGeom>
          </p:spPr>
        </p:pic>
        <p:pic>
          <p:nvPicPr>
            <p:cNvPr id="234" name="Bilde 2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1796588"/>
              <a:ext cx="281857" cy="281857"/>
            </a:xfrm>
            <a:prstGeom prst="rect">
              <a:avLst/>
            </a:prstGeom>
          </p:spPr>
        </p:pic>
        <p:pic>
          <p:nvPicPr>
            <p:cNvPr id="235" name="Bilde 2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2115856"/>
              <a:ext cx="281857" cy="281857"/>
            </a:xfrm>
            <a:prstGeom prst="rect">
              <a:avLst/>
            </a:prstGeom>
          </p:spPr>
        </p:pic>
        <p:pic>
          <p:nvPicPr>
            <p:cNvPr id="236" name="Bilde 2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2115838"/>
              <a:ext cx="281857" cy="281857"/>
            </a:xfrm>
            <a:prstGeom prst="rect">
              <a:avLst/>
            </a:prstGeom>
          </p:spPr>
        </p:pic>
        <p:pic>
          <p:nvPicPr>
            <p:cNvPr id="237" name="Bilde 2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2118742"/>
              <a:ext cx="281857" cy="281857"/>
            </a:xfrm>
            <a:prstGeom prst="rect">
              <a:avLst/>
            </a:prstGeom>
          </p:spPr>
        </p:pic>
        <p:pic>
          <p:nvPicPr>
            <p:cNvPr id="238" name="Bilde 2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2118724"/>
              <a:ext cx="281857" cy="281857"/>
            </a:xfrm>
            <a:prstGeom prst="rect">
              <a:avLst/>
            </a:prstGeom>
          </p:spPr>
        </p:pic>
        <p:pic>
          <p:nvPicPr>
            <p:cNvPr id="239" name="Bilde 2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2116974"/>
              <a:ext cx="281857" cy="281857"/>
            </a:xfrm>
            <a:prstGeom prst="rect">
              <a:avLst/>
            </a:prstGeom>
          </p:spPr>
        </p:pic>
        <p:pic>
          <p:nvPicPr>
            <p:cNvPr id="240" name="Bilde 2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2116956"/>
              <a:ext cx="281857" cy="281857"/>
            </a:xfrm>
            <a:prstGeom prst="rect">
              <a:avLst/>
            </a:prstGeom>
          </p:spPr>
        </p:pic>
        <p:pic>
          <p:nvPicPr>
            <p:cNvPr id="241" name="Bilde 2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2119860"/>
              <a:ext cx="281857" cy="281857"/>
            </a:xfrm>
            <a:prstGeom prst="rect">
              <a:avLst/>
            </a:prstGeom>
          </p:spPr>
        </p:pic>
        <p:pic>
          <p:nvPicPr>
            <p:cNvPr id="242" name="Bilde 2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2119842"/>
              <a:ext cx="281857" cy="281857"/>
            </a:xfrm>
            <a:prstGeom prst="rect">
              <a:avLst/>
            </a:prstGeom>
          </p:spPr>
        </p:pic>
        <p:pic>
          <p:nvPicPr>
            <p:cNvPr id="243" name="Bilde 2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2115838"/>
              <a:ext cx="281857" cy="281857"/>
            </a:xfrm>
            <a:prstGeom prst="rect">
              <a:avLst/>
            </a:prstGeom>
          </p:spPr>
        </p:pic>
        <p:pic>
          <p:nvPicPr>
            <p:cNvPr id="244" name="Bilde 2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2115820"/>
              <a:ext cx="281857" cy="281857"/>
            </a:xfrm>
            <a:prstGeom prst="rect">
              <a:avLst/>
            </a:prstGeom>
          </p:spPr>
        </p:pic>
        <p:pic>
          <p:nvPicPr>
            <p:cNvPr id="245" name="Bilde 2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2438896"/>
              <a:ext cx="281857" cy="281857"/>
            </a:xfrm>
            <a:prstGeom prst="rect">
              <a:avLst/>
            </a:prstGeom>
          </p:spPr>
        </p:pic>
        <p:pic>
          <p:nvPicPr>
            <p:cNvPr id="246" name="Bilde 2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2438878"/>
              <a:ext cx="281857" cy="281857"/>
            </a:xfrm>
            <a:prstGeom prst="rect">
              <a:avLst/>
            </a:prstGeom>
          </p:spPr>
        </p:pic>
        <p:pic>
          <p:nvPicPr>
            <p:cNvPr id="247" name="Bilde 2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2441782"/>
              <a:ext cx="281857" cy="281857"/>
            </a:xfrm>
            <a:prstGeom prst="rect">
              <a:avLst/>
            </a:prstGeom>
          </p:spPr>
        </p:pic>
        <p:pic>
          <p:nvPicPr>
            <p:cNvPr id="248" name="Bilde 2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2441764"/>
              <a:ext cx="281857" cy="281857"/>
            </a:xfrm>
            <a:prstGeom prst="rect">
              <a:avLst/>
            </a:prstGeom>
          </p:spPr>
        </p:pic>
        <p:pic>
          <p:nvPicPr>
            <p:cNvPr id="249" name="Bilde 2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2440014"/>
              <a:ext cx="281857" cy="281857"/>
            </a:xfrm>
            <a:prstGeom prst="rect">
              <a:avLst/>
            </a:prstGeom>
          </p:spPr>
        </p:pic>
        <p:pic>
          <p:nvPicPr>
            <p:cNvPr id="250" name="Bilde 24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2439996"/>
              <a:ext cx="281857" cy="281857"/>
            </a:xfrm>
            <a:prstGeom prst="rect">
              <a:avLst/>
            </a:prstGeom>
          </p:spPr>
        </p:pic>
        <p:pic>
          <p:nvPicPr>
            <p:cNvPr id="251" name="Bilde 2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2442900"/>
              <a:ext cx="281857" cy="281857"/>
            </a:xfrm>
            <a:prstGeom prst="rect">
              <a:avLst/>
            </a:prstGeom>
          </p:spPr>
        </p:pic>
        <p:pic>
          <p:nvPicPr>
            <p:cNvPr id="252" name="Bilde 25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2442882"/>
              <a:ext cx="281857" cy="281857"/>
            </a:xfrm>
            <a:prstGeom prst="rect">
              <a:avLst/>
            </a:prstGeom>
          </p:spPr>
        </p:pic>
        <p:pic>
          <p:nvPicPr>
            <p:cNvPr id="253" name="Bilde 2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2438878"/>
              <a:ext cx="281857" cy="281857"/>
            </a:xfrm>
            <a:prstGeom prst="rect">
              <a:avLst/>
            </a:prstGeom>
          </p:spPr>
        </p:pic>
        <p:pic>
          <p:nvPicPr>
            <p:cNvPr id="254" name="Bilde 2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2438860"/>
              <a:ext cx="281857" cy="281857"/>
            </a:xfrm>
            <a:prstGeom prst="rect">
              <a:avLst/>
            </a:prstGeom>
          </p:spPr>
        </p:pic>
        <p:pic>
          <p:nvPicPr>
            <p:cNvPr id="255" name="Bilde 2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2759702"/>
              <a:ext cx="281857" cy="281857"/>
            </a:xfrm>
            <a:prstGeom prst="rect">
              <a:avLst/>
            </a:prstGeom>
          </p:spPr>
        </p:pic>
        <p:pic>
          <p:nvPicPr>
            <p:cNvPr id="256" name="Bilde 25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2759684"/>
              <a:ext cx="281857" cy="281857"/>
            </a:xfrm>
            <a:prstGeom prst="rect">
              <a:avLst/>
            </a:prstGeom>
          </p:spPr>
        </p:pic>
        <p:pic>
          <p:nvPicPr>
            <p:cNvPr id="257" name="Bilde 2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2762588"/>
              <a:ext cx="281857" cy="281857"/>
            </a:xfrm>
            <a:prstGeom prst="rect">
              <a:avLst/>
            </a:prstGeom>
          </p:spPr>
        </p:pic>
        <p:pic>
          <p:nvPicPr>
            <p:cNvPr id="258" name="Bilde 2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2762570"/>
              <a:ext cx="281857" cy="281857"/>
            </a:xfrm>
            <a:prstGeom prst="rect">
              <a:avLst/>
            </a:prstGeom>
          </p:spPr>
        </p:pic>
        <p:pic>
          <p:nvPicPr>
            <p:cNvPr id="259" name="Bilde 25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2760820"/>
              <a:ext cx="281857" cy="281857"/>
            </a:xfrm>
            <a:prstGeom prst="rect">
              <a:avLst/>
            </a:prstGeom>
          </p:spPr>
        </p:pic>
        <p:pic>
          <p:nvPicPr>
            <p:cNvPr id="260" name="Bilde 25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2760802"/>
              <a:ext cx="281857" cy="281857"/>
            </a:xfrm>
            <a:prstGeom prst="rect">
              <a:avLst/>
            </a:prstGeom>
          </p:spPr>
        </p:pic>
        <p:pic>
          <p:nvPicPr>
            <p:cNvPr id="261" name="Bilde 26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2763706"/>
              <a:ext cx="281857" cy="281857"/>
            </a:xfrm>
            <a:prstGeom prst="rect">
              <a:avLst/>
            </a:prstGeom>
          </p:spPr>
        </p:pic>
        <p:pic>
          <p:nvPicPr>
            <p:cNvPr id="262" name="Bilde 2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2763688"/>
              <a:ext cx="281857" cy="281857"/>
            </a:xfrm>
            <a:prstGeom prst="rect">
              <a:avLst/>
            </a:prstGeom>
          </p:spPr>
        </p:pic>
        <p:pic>
          <p:nvPicPr>
            <p:cNvPr id="263" name="Bilde 2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2759684"/>
              <a:ext cx="281857" cy="281857"/>
            </a:xfrm>
            <a:prstGeom prst="rect">
              <a:avLst/>
            </a:prstGeom>
          </p:spPr>
        </p:pic>
        <p:pic>
          <p:nvPicPr>
            <p:cNvPr id="264" name="Bilde 26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2759666"/>
              <a:ext cx="281857" cy="281857"/>
            </a:xfrm>
            <a:prstGeom prst="rect">
              <a:avLst/>
            </a:prstGeom>
          </p:spPr>
        </p:pic>
        <p:pic>
          <p:nvPicPr>
            <p:cNvPr id="265" name="Bilde 26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3077657"/>
              <a:ext cx="281857" cy="281857"/>
            </a:xfrm>
            <a:prstGeom prst="rect">
              <a:avLst/>
            </a:prstGeom>
          </p:spPr>
        </p:pic>
        <p:pic>
          <p:nvPicPr>
            <p:cNvPr id="266" name="Bilde 2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3077639"/>
              <a:ext cx="281857" cy="281857"/>
            </a:xfrm>
            <a:prstGeom prst="rect">
              <a:avLst/>
            </a:prstGeom>
          </p:spPr>
        </p:pic>
        <p:pic>
          <p:nvPicPr>
            <p:cNvPr id="267" name="Bilde 26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3080543"/>
              <a:ext cx="281857" cy="281857"/>
            </a:xfrm>
            <a:prstGeom prst="rect">
              <a:avLst/>
            </a:prstGeom>
          </p:spPr>
        </p:pic>
        <p:pic>
          <p:nvPicPr>
            <p:cNvPr id="268" name="Bilde 26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3080525"/>
              <a:ext cx="281857" cy="281857"/>
            </a:xfrm>
            <a:prstGeom prst="rect">
              <a:avLst/>
            </a:prstGeom>
          </p:spPr>
        </p:pic>
        <p:pic>
          <p:nvPicPr>
            <p:cNvPr id="269" name="Bilde 2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3078775"/>
              <a:ext cx="281857" cy="281857"/>
            </a:xfrm>
            <a:prstGeom prst="rect">
              <a:avLst/>
            </a:prstGeom>
          </p:spPr>
        </p:pic>
        <p:pic>
          <p:nvPicPr>
            <p:cNvPr id="270" name="Bilde 2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3078757"/>
              <a:ext cx="281857" cy="281857"/>
            </a:xfrm>
            <a:prstGeom prst="rect">
              <a:avLst/>
            </a:prstGeom>
          </p:spPr>
        </p:pic>
        <p:pic>
          <p:nvPicPr>
            <p:cNvPr id="271" name="Bilde 2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3081661"/>
              <a:ext cx="281857" cy="281857"/>
            </a:xfrm>
            <a:prstGeom prst="rect">
              <a:avLst/>
            </a:prstGeom>
          </p:spPr>
        </p:pic>
        <p:pic>
          <p:nvPicPr>
            <p:cNvPr id="272" name="Bilde 2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3081643"/>
              <a:ext cx="281857" cy="281857"/>
            </a:xfrm>
            <a:prstGeom prst="rect">
              <a:avLst/>
            </a:prstGeom>
          </p:spPr>
        </p:pic>
        <p:pic>
          <p:nvPicPr>
            <p:cNvPr id="273" name="Bilde 2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3077639"/>
              <a:ext cx="281857" cy="281857"/>
            </a:xfrm>
            <a:prstGeom prst="rect">
              <a:avLst/>
            </a:prstGeom>
          </p:spPr>
        </p:pic>
        <p:pic>
          <p:nvPicPr>
            <p:cNvPr id="274" name="Bilde 27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3077621"/>
              <a:ext cx="281857" cy="281857"/>
            </a:xfrm>
            <a:prstGeom prst="rect">
              <a:avLst/>
            </a:prstGeom>
          </p:spPr>
        </p:pic>
        <p:pic>
          <p:nvPicPr>
            <p:cNvPr id="275" name="Bilde 2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3395612"/>
              <a:ext cx="281857" cy="281857"/>
            </a:xfrm>
            <a:prstGeom prst="rect">
              <a:avLst/>
            </a:prstGeom>
          </p:spPr>
        </p:pic>
        <p:pic>
          <p:nvPicPr>
            <p:cNvPr id="276" name="Bilde 2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3395594"/>
              <a:ext cx="281857" cy="281857"/>
            </a:xfrm>
            <a:prstGeom prst="rect">
              <a:avLst/>
            </a:prstGeom>
          </p:spPr>
        </p:pic>
        <p:pic>
          <p:nvPicPr>
            <p:cNvPr id="277" name="Bilde 27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3398498"/>
              <a:ext cx="281857" cy="281857"/>
            </a:xfrm>
            <a:prstGeom prst="rect">
              <a:avLst/>
            </a:prstGeom>
          </p:spPr>
        </p:pic>
        <p:pic>
          <p:nvPicPr>
            <p:cNvPr id="278" name="Bilde 2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3398480"/>
              <a:ext cx="281857" cy="281857"/>
            </a:xfrm>
            <a:prstGeom prst="rect">
              <a:avLst/>
            </a:prstGeom>
          </p:spPr>
        </p:pic>
        <p:pic>
          <p:nvPicPr>
            <p:cNvPr id="279" name="Bilde 2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3396730"/>
              <a:ext cx="281857" cy="281857"/>
            </a:xfrm>
            <a:prstGeom prst="rect">
              <a:avLst/>
            </a:prstGeom>
          </p:spPr>
        </p:pic>
        <p:pic>
          <p:nvPicPr>
            <p:cNvPr id="280" name="Bilde 2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3396712"/>
              <a:ext cx="281857" cy="281857"/>
            </a:xfrm>
            <a:prstGeom prst="rect">
              <a:avLst/>
            </a:prstGeom>
          </p:spPr>
        </p:pic>
        <p:pic>
          <p:nvPicPr>
            <p:cNvPr id="281" name="Bilde 28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3399616"/>
              <a:ext cx="281857" cy="281857"/>
            </a:xfrm>
            <a:prstGeom prst="rect">
              <a:avLst/>
            </a:prstGeom>
          </p:spPr>
        </p:pic>
        <p:pic>
          <p:nvPicPr>
            <p:cNvPr id="282" name="Bilde 28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3399598"/>
              <a:ext cx="281857" cy="281857"/>
            </a:xfrm>
            <a:prstGeom prst="rect">
              <a:avLst/>
            </a:prstGeom>
          </p:spPr>
        </p:pic>
        <p:pic>
          <p:nvPicPr>
            <p:cNvPr id="283" name="Bilde 2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3395594"/>
              <a:ext cx="281857" cy="281857"/>
            </a:xfrm>
            <a:prstGeom prst="rect">
              <a:avLst/>
            </a:prstGeom>
          </p:spPr>
        </p:pic>
        <p:pic>
          <p:nvPicPr>
            <p:cNvPr id="284" name="Bilde 28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956" y="3395576"/>
              <a:ext cx="281857" cy="281857"/>
            </a:xfrm>
            <a:prstGeom prst="rect">
              <a:avLst/>
            </a:prstGeom>
          </p:spPr>
        </p:pic>
        <p:pic>
          <p:nvPicPr>
            <p:cNvPr id="285" name="Bilde 2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0459" y="3706040"/>
              <a:ext cx="281857" cy="281857"/>
            </a:xfrm>
            <a:prstGeom prst="rect">
              <a:avLst/>
            </a:prstGeom>
          </p:spPr>
        </p:pic>
        <p:pic>
          <p:nvPicPr>
            <p:cNvPr id="286" name="Bilde 2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5526" y="3706022"/>
              <a:ext cx="281857" cy="281857"/>
            </a:xfrm>
            <a:prstGeom prst="rect">
              <a:avLst/>
            </a:prstGeom>
          </p:spPr>
        </p:pic>
        <p:pic>
          <p:nvPicPr>
            <p:cNvPr id="287" name="Bilde 2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0099" y="3708926"/>
              <a:ext cx="281857" cy="281857"/>
            </a:xfrm>
            <a:prstGeom prst="rect">
              <a:avLst/>
            </a:prstGeom>
          </p:spPr>
        </p:pic>
        <p:pic>
          <p:nvPicPr>
            <p:cNvPr id="288" name="Bilde 28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5166" y="3708908"/>
              <a:ext cx="281857" cy="281857"/>
            </a:xfrm>
            <a:prstGeom prst="rect">
              <a:avLst/>
            </a:prstGeom>
          </p:spPr>
        </p:pic>
        <p:pic>
          <p:nvPicPr>
            <p:cNvPr id="289" name="Bilde 28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4927" y="3707158"/>
              <a:ext cx="281857" cy="281857"/>
            </a:xfrm>
            <a:prstGeom prst="rect">
              <a:avLst/>
            </a:prstGeom>
          </p:spPr>
        </p:pic>
        <p:pic>
          <p:nvPicPr>
            <p:cNvPr id="290" name="Bilde 2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994" y="3707140"/>
              <a:ext cx="281857" cy="281857"/>
            </a:xfrm>
            <a:prstGeom prst="rect">
              <a:avLst/>
            </a:prstGeom>
          </p:spPr>
        </p:pic>
        <p:pic>
          <p:nvPicPr>
            <p:cNvPr id="291" name="Bilde 29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04567" y="3710044"/>
              <a:ext cx="281857" cy="281857"/>
            </a:xfrm>
            <a:prstGeom prst="rect">
              <a:avLst/>
            </a:prstGeom>
          </p:spPr>
        </p:pic>
        <p:pic>
          <p:nvPicPr>
            <p:cNvPr id="293" name="Bilde 2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34" y="3710026"/>
              <a:ext cx="281857" cy="281857"/>
            </a:xfrm>
            <a:prstGeom prst="rect">
              <a:avLst/>
            </a:prstGeom>
          </p:spPr>
        </p:pic>
        <p:pic>
          <p:nvPicPr>
            <p:cNvPr id="294" name="Bilde 29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9889" y="3706022"/>
              <a:ext cx="281857" cy="281857"/>
            </a:xfrm>
            <a:prstGeom prst="rect">
              <a:avLst/>
            </a:prstGeom>
          </p:spPr>
        </p:pic>
        <p:pic>
          <p:nvPicPr>
            <p:cNvPr id="296" name="Bilde 29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57629" y="496371"/>
              <a:ext cx="281857" cy="281857"/>
            </a:xfrm>
            <a:prstGeom prst="rect">
              <a:avLst/>
            </a:prstGeom>
          </p:spPr>
        </p:pic>
        <p:pic>
          <p:nvPicPr>
            <p:cNvPr id="297" name="Bilde 29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57629" y="832867"/>
              <a:ext cx="281857" cy="281857"/>
            </a:xfrm>
            <a:prstGeom prst="rect">
              <a:avLst/>
            </a:prstGeom>
          </p:spPr>
        </p:pic>
        <p:pic>
          <p:nvPicPr>
            <p:cNvPr id="298" name="Bilde 29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57629" y="1153870"/>
              <a:ext cx="281857" cy="281857"/>
            </a:xfrm>
            <a:prstGeom prst="rect">
              <a:avLst/>
            </a:prstGeom>
          </p:spPr>
        </p:pic>
        <p:pic>
          <p:nvPicPr>
            <p:cNvPr id="299" name="Bilde 29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57629" y="1483594"/>
              <a:ext cx="281857" cy="281857"/>
            </a:xfrm>
            <a:prstGeom prst="rect">
              <a:avLst/>
            </a:prstGeom>
          </p:spPr>
        </p:pic>
        <p:pic>
          <p:nvPicPr>
            <p:cNvPr id="300" name="Bilde 29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1799016"/>
              <a:ext cx="281857" cy="281857"/>
            </a:xfrm>
            <a:prstGeom prst="rect">
              <a:avLst/>
            </a:prstGeom>
          </p:spPr>
        </p:pic>
        <p:pic>
          <p:nvPicPr>
            <p:cNvPr id="302" name="Bilde 30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2118248"/>
              <a:ext cx="281857" cy="281857"/>
            </a:xfrm>
            <a:prstGeom prst="rect">
              <a:avLst/>
            </a:prstGeom>
          </p:spPr>
        </p:pic>
        <p:pic>
          <p:nvPicPr>
            <p:cNvPr id="306" name="Bilde 30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2441288"/>
              <a:ext cx="281857" cy="281857"/>
            </a:xfrm>
            <a:prstGeom prst="rect">
              <a:avLst/>
            </a:prstGeom>
          </p:spPr>
        </p:pic>
        <p:pic>
          <p:nvPicPr>
            <p:cNvPr id="308" name="Bilde 30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2762094"/>
              <a:ext cx="281857" cy="281857"/>
            </a:xfrm>
            <a:prstGeom prst="rect">
              <a:avLst/>
            </a:prstGeom>
          </p:spPr>
        </p:pic>
        <p:pic>
          <p:nvPicPr>
            <p:cNvPr id="417" name="Bilde 4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3080049"/>
              <a:ext cx="281857" cy="281857"/>
            </a:xfrm>
            <a:prstGeom prst="rect">
              <a:avLst/>
            </a:prstGeom>
          </p:spPr>
        </p:pic>
        <p:pic>
          <p:nvPicPr>
            <p:cNvPr id="418" name="Bilde 4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4599" y="3398004"/>
              <a:ext cx="281857" cy="281857"/>
            </a:xfrm>
            <a:prstGeom prst="rect">
              <a:avLst/>
            </a:prstGeom>
          </p:spPr>
        </p:pic>
      </p:grpSp>
      <p:cxnSp>
        <p:nvCxnSpPr>
          <p:cNvPr id="419" name="Gerade Verbindung 4"/>
          <p:cNvCxnSpPr/>
          <p:nvPr/>
        </p:nvCxnSpPr>
        <p:spPr bwMode="gray">
          <a:xfrm>
            <a:off x="7735942" y="504732"/>
            <a:ext cx="9468" cy="1432784"/>
          </a:xfrm>
          <a:prstGeom prst="line">
            <a:avLst/>
          </a:prstGeom>
          <a:ln w="6350">
            <a:solidFill>
              <a:srgbClr val="C8C8C8"/>
            </a:solidFill>
            <a:prstDash val="solid"/>
          </a:ln>
        </p:spPr>
        <p:style>
          <a:lnRef idx="1">
            <a:schemeClr val="accent1"/>
          </a:lnRef>
          <a:fillRef idx="0">
            <a:schemeClr val="accent1"/>
          </a:fillRef>
          <a:effectRef idx="0">
            <a:schemeClr val="accent1"/>
          </a:effectRef>
          <a:fontRef idx="minor">
            <a:schemeClr val="tx1"/>
          </a:fontRef>
        </p:style>
      </p:cxnSp>
      <p:grpSp>
        <p:nvGrpSpPr>
          <p:cNvPr id="3" name="Gruppe 2"/>
          <p:cNvGrpSpPr/>
          <p:nvPr/>
        </p:nvGrpSpPr>
        <p:grpSpPr>
          <a:xfrm>
            <a:off x="7853686" y="2400455"/>
            <a:ext cx="3680927" cy="1587424"/>
            <a:chOff x="7853686" y="2400455"/>
            <a:chExt cx="3680927" cy="1587424"/>
          </a:xfrm>
        </p:grpSpPr>
        <p:pic>
          <p:nvPicPr>
            <p:cNvPr id="420" name="Bilde 4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53686" y="2400491"/>
              <a:ext cx="281857" cy="281857"/>
            </a:xfrm>
            <a:prstGeom prst="rect">
              <a:avLst/>
            </a:prstGeom>
          </p:spPr>
        </p:pic>
        <p:pic>
          <p:nvPicPr>
            <p:cNvPr id="421" name="Bilde 4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98753" y="2400473"/>
              <a:ext cx="281857" cy="281857"/>
            </a:xfrm>
            <a:prstGeom prst="rect">
              <a:avLst/>
            </a:prstGeom>
          </p:spPr>
        </p:pic>
        <p:pic>
          <p:nvPicPr>
            <p:cNvPr id="422" name="Bilde 4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3326" y="2403377"/>
              <a:ext cx="281857" cy="281857"/>
            </a:xfrm>
            <a:prstGeom prst="rect">
              <a:avLst/>
            </a:prstGeom>
          </p:spPr>
        </p:pic>
        <p:pic>
          <p:nvPicPr>
            <p:cNvPr id="423" name="Bilde 4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393" y="2403359"/>
              <a:ext cx="281857" cy="281857"/>
            </a:xfrm>
            <a:prstGeom prst="rect">
              <a:avLst/>
            </a:prstGeom>
          </p:spPr>
        </p:pic>
        <p:pic>
          <p:nvPicPr>
            <p:cNvPr id="424" name="Bilde 4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8154" y="2401609"/>
              <a:ext cx="281857" cy="281857"/>
            </a:xfrm>
            <a:prstGeom prst="rect">
              <a:avLst/>
            </a:prstGeom>
          </p:spPr>
        </p:pic>
        <p:pic>
          <p:nvPicPr>
            <p:cNvPr id="425" name="Bilde 4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3221" y="2401591"/>
              <a:ext cx="281857" cy="281857"/>
            </a:xfrm>
            <a:prstGeom prst="rect">
              <a:avLst/>
            </a:prstGeom>
          </p:spPr>
        </p:pic>
        <p:pic>
          <p:nvPicPr>
            <p:cNvPr id="426" name="Bilde 4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87794" y="2404495"/>
              <a:ext cx="281857" cy="281857"/>
            </a:xfrm>
            <a:prstGeom prst="rect">
              <a:avLst/>
            </a:prstGeom>
          </p:spPr>
        </p:pic>
        <p:pic>
          <p:nvPicPr>
            <p:cNvPr id="427" name="Bilde 4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32861" y="2404477"/>
              <a:ext cx="281857" cy="281857"/>
            </a:xfrm>
            <a:prstGeom prst="rect">
              <a:avLst/>
            </a:prstGeom>
          </p:spPr>
        </p:pic>
        <p:pic>
          <p:nvPicPr>
            <p:cNvPr id="428" name="Bilde 4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73116" y="2400473"/>
              <a:ext cx="281857" cy="281857"/>
            </a:xfrm>
            <a:prstGeom prst="rect">
              <a:avLst/>
            </a:prstGeom>
          </p:spPr>
        </p:pic>
        <p:pic>
          <p:nvPicPr>
            <p:cNvPr id="429" name="Bilde 4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8183" y="2400455"/>
              <a:ext cx="281857" cy="281857"/>
            </a:xfrm>
            <a:prstGeom prst="rect">
              <a:avLst/>
            </a:prstGeom>
          </p:spPr>
        </p:pic>
        <p:pic>
          <p:nvPicPr>
            <p:cNvPr id="430" name="Bilde 4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53686" y="2736987"/>
              <a:ext cx="281857" cy="281857"/>
            </a:xfrm>
            <a:prstGeom prst="rect">
              <a:avLst/>
            </a:prstGeom>
          </p:spPr>
        </p:pic>
        <p:pic>
          <p:nvPicPr>
            <p:cNvPr id="474" name="Bilde 47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98753" y="2736969"/>
              <a:ext cx="281857" cy="281857"/>
            </a:xfrm>
            <a:prstGeom prst="rect">
              <a:avLst/>
            </a:prstGeom>
          </p:spPr>
        </p:pic>
        <p:pic>
          <p:nvPicPr>
            <p:cNvPr id="475" name="Bilde 4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3326" y="2739873"/>
              <a:ext cx="281857" cy="281857"/>
            </a:xfrm>
            <a:prstGeom prst="rect">
              <a:avLst/>
            </a:prstGeom>
          </p:spPr>
        </p:pic>
        <p:pic>
          <p:nvPicPr>
            <p:cNvPr id="476" name="Bilde 4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393" y="2739855"/>
              <a:ext cx="281857" cy="281857"/>
            </a:xfrm>
            <a:prstGeom prst="rect">
              <a:avLst/>
            </a:prstGeom>
          </p:spPr>
        </p:pic>
        <p:pic>
          <p:nvPicPr>
            <p:cNvPr id="477" name="Bilde 47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8154" y="2738105"/>
              <a:ext cx="281857" cy="281857"/>
            </a:xfrm>
            <a:prstGeom prst="rect">
              <a:avLst/>
            </a:prstGeom>
          </p:spPr>
        </p:pic>
        <p:pic>
          <p:nvPicPr>
            <p:cNvPr id="478" name="Bilde 4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3221" y="2738087"/>
              <a:ext cx="281857" cy="281857"/>
            </a:xfrm>
            <a:prstGeom prst="rect">
              <a:avLst/>
            </a:prstGeom>
          </p:spPr>
        </p:pic>
        <p:pic>
          <p:nvPicPr>
            <p:cNvPr id="479" name="Bilde 4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87794" y="2740991"/>
              <a:ext cx="281857" cy="281857"/>
            </a:xfrm>
            <a:prstGeom prst="rect">
              <a:avLst/>
            </a:prstGeom>
          </p:spPr>
        </p:pic>
        <p:pic>
          <p:nvPicPr>
            <p:cNvPr id="480" name="Bilde 4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32861" y="2740973"/>
              <a:ext cx="281857" cy="281857"/>
            </a:xfrm>
            <a:prstGeom prst="rect">
              <a:avLst/>
            </a:prstGeom>
          </p:spPr>
        </p:pic>
        <p:pic>
          <p:nvPicPr>
            <p:cNvPr id="483" name="Bilde 4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73116" y="2736969"/>
              <a:ext cx="281857" cy="281857"/>
            </a:xfrm>
            <a:prstGeom prst="rect">
              <a:avLst/>
            </a:prstGeom>
          </p:spPr>
        </p:pic>
        <p:pic>
          <p:nvPicPr>
            <p:cNvPr id="485" name="Bilde 4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8183" y="2736951"/>
              <a:ext cx="281857" cy="281857"/>
            </a:xfrm>
            <a:prstGeom prst="rect">
              <a:avLst/>
            </a:prstGeom>
          </p:spPr>
        </p:pic>
        <p:pic>
          <p:nvPicPr>
            <p:cNvPr id="487" name="Bilde 4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53686" y="3057990"/>
              <a:ext cx="281857" cy="281857"/>
            </a:xfrm>
            <a:prstGeom prst="rect">
              <a:avLst/>
            </a:prstGeom>
          </p:spPr>
        </p:pic>
        <p:pic>
          <p:nvPicPr>
            <p:cNvPr id="489" name="Bilde 48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98753" y="3057972"/>
              <a:ext cx="281857" cy="281857"/>
            </a:xfrm>
            <a:prstGeom prst="rect">
              <a:avLst/>
            </a:prstGeom>
          </p:spPr>
        </p:pic>
        <p:pic>
          <p:nvPicPr>
            <p:cNvPr id="491" name="Bilde 49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3326" y="3060876"/>
              <a:ext cx="281857" cy="281857"/>
            </a:xfrm>
            <a:prstGeom prst="rect">
              <a:avLst/>
            </a:prstGeom>
          </p:spPr>
        </p:pic>
        <p:pic>
          <p:nvPicPr>
            <p:cNvPr id="493" name="Bilde 4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393" y="3060858"/>
              <a:ext cx="281857" cy="281857"/>
            </a:xfrm>
            <a:prstGeom prst="rect">
              <a:avLst/>
            </a:prstGeom>
          </p:spPr>
        </p:pic>
        <p:pic>
          <p:nvPicPr>
            <p:cNvPr id="495" name="Bilde 49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8154" y="3059108"/>
              <a:ext cx="281857" cy="281857"/>
            </a:xfrm>
            <a:prstGeom prst="rect">
              <a:avLst/>
            </a:prstGeom>
          </p:spPr>
        </p:pic>
        <p:pic>
          <p:nvPicPr>
            <p:cNvPr id="497" name="Bilde 49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3221" y="3059090"/>
              <a:ext cx="281857" cy="281857"/>
            </a:xfrm>
            <a:prstGeom prst="rect">
              <a:avLst/>
            </a:prstGeom>
          </p:spPr>
        </p:pic>
        <p:pic>
          <p:nvPicPr>
            <p:cNvPr id="499" name="Bilde 49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87794" y="3061994"/>
              <a:ext cx="281857" cy="281857"/>
            </a:xfrm>
            <a:prstGeom prst="rect">
              <a:avLst/>
            </a:prstGeom>
          </p:spPr>
        </p:pic>
        <p:pic>
          <p:nvPicPr>
            <p:cNvPr id="501" name="Bilde 50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32861" y="3061976"/>
              <a:ext cx="281857" cy="281857"/>
            </a:xfrm>
            <a:prstGeom prst="rect">
              <a:avLst/>
            </a:prstGeom>
          </p:spPr>
        </p:pic>
        <p:pic>
          <p:nvPicPr>
            <p:cNvPr id="503" name="Bilde 50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73116" y="3057972"/>
              <a:ext cx="281857" cy="281857"/>
            </a:xfrm>
            <a:prstGeom prst="rect">
              <a:avLst/>
            </a:prstGeom>
          </p:spPr>
        </p:pic>
        <p:pic>
          <p:nvPicPr>
            <p:cNvPr id="504" name="Bilde 50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8183" y="3057954"/>
              <a:ext cx="281857" cy="281857"/>
            </a:xfrm>
            <a:prstGeom prst="rect">
              <a:avLst/>
            </a:prstGeom>
          </p:spPr>
        </p:pic>
        <p:pic>
          <p:nvPicPr>
            <p:cNvPr id="505" name="Bilde 50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53686" y="3387714"/>
              <a:ext cx="281857" cy="281857"/>
            </a:xfrm>
            <a:prstGeom prst="rect">
              <a:avLst/>
            </a:prstGeom>
          </p:spPr>
        </p:pic>
        <p:pic>
          <p:nvPicPr>
            <p:cNvPr id="506" name="Bilde 50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98753" y="3387696"/>
              <a:ext cx="281857" cy="281857"/>
            </a:xfrm>
            <a:prstGeom prst="rect">
              <a:avLst/>
            </a:prstGeom>
          </p:spPr>
        </p:pic>
        <p:pic>
          <p:nvPicPr>
            <p:cNvPr id="512" name="Bilde 5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3326" y="3390600"/>
              <a:ext cx="281857" cy="281857"/>
            </a:xfrm>
            <a:prstGeom prst="rect">
              <a:avLst/>
            </a:prstGeom>
          </p:spPr>
        </p:pic>
        <p:pic>
          <p:nvPicPr>
            <p:cNvPr id="513" name="Bilde 5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393" y="3390582"/>
              <a:ext cx="281857" cy="281857"/>
            </a:xfrm>
            <a:prstGeom prst="rect">
              <a:avLst/>
            </a:prstGeom>
          </p:spPr>
        </p:pic>
        <p:pic>
          <p:nvPicPr>
            <p:cNvPr id="514" name="Bilde 5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8154" y="3388832"/>
              <a:ext cx="281857" cy="281857"/>
            </a:xfrm>
            <a:prstGeom prst="rect">
              <a:avLst/>
            </a:prstGeom>
          </p:spPr>
        </p:pic>
        <p:pic>
          <p:nvPicPr>
            <p:cNvPr id="515" name="Bilde 5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3221" y="3388814"/>
              <a:ext cx="281857" cy="281857"/>
            </a:xfrm>
            <a:prstGeom prst="rect">
              <a:avLst/>
            </a:prstGeom>
          </p:spPr>
        </p:pic>
        <p:pic>
          <p:nvPicPr>
            <p:cNvPr id="516" name="Bilde 5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87794" y="3391718"/>
              <a:ext cx="281857" cy="281857"/>
            </a:xfrm>
            <a:prstGeom prst="rect">
              <a:avLst/>
            </a:prstGeom>
          </p:spPr>
        </p:pic>
        <p:pic>
          <p:nvPicPr>
            <p:cNvPr id="519" name="Bilde 5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32861" y="3391700"/>
              <a:ext cx="281857" cy="281857"/>
            </a:xfrm>
            <a:prstGeom prst="rect">
              <a:avLst/>
            </a:prstGeom>
          </p:spPr>
        </p:pic>
        <p:pic>
          <p:nvPicPr>
            <p:cNvPr id="521" name="Bilde 5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73116" y="3387696"/>
              <a:ext cx="281857" cy="281857"/>
            </a:xfrm>
            <a:prstGeom prst="rect">
              <a:avLst/>
            </a:prstGeom>
          </p:spPr>
        </p:pic>
        <p:pic>
          <p:nvPicPr>
            <p:cNvPr id="522" name="Bilde 5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8183" y="3387678"/>
              <a:ext cx="281857" cy="281857"/>
            </a:xfrm>
            <a:prstGeom prst="rect">
              <a:avLst/>
            </a:prstGeom>
          </p:spPr>
        </p:pic>
        <p:pic>
          <p:nvPicPr>
            <p:cNvPr id="524" name="Bilde 5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60656" y="3703136"/>
              <a:ext cx="281857" cy="281857"/>
            </a:xfrm>
            <a:prstGeom prst="rect">
              <a:avLst/>
            </a:prstGeom>
          </p:spPr>
        </p:pic>
        <p:pic>
          <p:nvPicPr>
            <p:cNvPr id="525" name="Bilde 5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5723" y="3703118"/>
              <a:ext cx="281857" cy="281857"/>
            </a:xfrm>
            <a:prstGeom prst="rect">
              <a:avLst/>
            </a:prstGeom>
          </p:spPr>
        </p:pic>
        <p:pic>
          <p:nvPicPr>
            <p:cNvPr id="526" name="Bilde 5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40296" y="3706022"/>
              <a:ext cx="281857" cy="281857"/>
            </a:xfrm>
            <a:prstGeom prst="rect">
              <a:avLst/>
            </a:prstGeom>
          </p:spPr>
        </p:pic>
        <p:pic>
          <p:nvPicPr>
            <p:cNvPr id="527" name="Bilde 5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52756" y="2404347"/>
              <a:ext cx="281857" cy="281857"/>
            </a:xfrm>
            <a:prstGeom prst="rect">
              <a:avLst/>
            </a:prstGeom>
          </p:spPr>
        </p:pic>
        <p:pic>
          <p:nvPicPr>
            <p:cNvPr id="528" name="Bilde 5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52756" y="2740843"/>
              <a:ext cx="281857" cy="281857"/>
            </a:xfrm>
            <a:prstGeom prst="rect">
              <a:avLst/>
            </a:prstGeom>
          </p:spPr>
        </p:pic>
        <p:pic>
          <p:nvPicPr>
            <p:cNvPr id="529" name="Bilde 5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52756" y="3061846"/>
              <a:ext cx="281857" cy="281857"/>
            </a:xfrm>
            <a:prstGeom prst="rect">
              <a:avLst/>
            </a:prstGeom>
          </p:spPr>
        </p:pic>
        <p:pic>
          <p:nvPicPr>
            <p:cNvPr id="530" name="Bilde 5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52756" y="3391570"/>
              <a:ext cx="281857" cy="281857"/>
            </a:xfrm>
            <a:prstGeom prst="rect">
              <a:avLst/>
            </a:prstGeom>
          </p:spPr>
        </p:pic>
      </p:grpSp>
      <p:grpSp>
        <p:nvGrpSpPr>
          <p:cNvPr id="4" name="Gruppe 3"/>
          <p:cNvGrpSpPr/>
          <p:nvPr/>
        </p:nvGrpSpPr>
        <p:grpSpPr>
          <a:xfrm>
            <a:off x="7951785" y="5018058"/>
            <a:ext cx="1648082" cy="952727"/>
            <a:chOff x="7951785" y="5018058"/>
            <a:chExt cx="1648082" cy="952727"/>
          </a:xfrm>
        </p:grpSpPr>
        <p:pic>
          <p:nvPicPr>
            <p:cNvPr id="295"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18010" y="5361915"/>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09"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1785" y="5682952"/>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10"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87933" y="5682952"/>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11"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32472" y="5682952"/>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12"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7539" y="5686461"/>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13" name="Picture 2" descr="08 KOMMUNE GRÅ"/>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15019" y="5688928"/>
              <a:ext cx="281857" cy="281857"/>
            </a:xfrm>
            <a:prstGeom prst="rect">
              <a:avLst/>
            </a:prstGeom>
            <a:noFill/>
            <a:extLst>
              <a:ext uri="{909E8E84-426E-40DD-AFC4-6F175D3DCCD1}">
                <a14:hiddenFill xmlns:a14="http://schemas.microsoft.com/office/drawing/2010/main">
                  <a:solidFill>
                    <a:srgbClr val="FFFFFF"/>
                  </a:solidFill>
                </a14:hiddenFill>
              </a:ext>
            </a:extLst>
          </p:spPr>
        </p:pic>
        <p:pic>
          <p:nvPicPr>
            <p:cNvPr id="314"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52961" y="5020527"/>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15"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03452" y="5020527"/>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16"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42122" y="5020527"/>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17"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86637" y="5020527"/>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18"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318599" y="5018058"/>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19"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57328" y="5363092"/>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20"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95998" y="5363214"/>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21"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46489" y="5365683"/>
              <a:ext cx="280681" cy="280681"/>
            </a:xfrm>
            <a:prstGeom prst="rect">
              <a:avLst/>
            </a:prstGeom>
            <a:noFill/>
            <a:extLst>
              <a:ext uri="{909E8E84-426E-40DD-AFC4-6F175D3DCCD1}">
                <a14:hiddenFill xmlns:a14="http://schemas.microsoft.com/office/drawing/2010/main">
                  <a:solidFill>
                    <a:srgbClr val="FFFFFF"/>
                  </a:solidFill>
                </a14:hiddenFill>
              </a:ext>
            </a:extLst>
          </p:spPr>
        </p:pic>
        <p:pic>
          <p:nvPicPr>
            <p:cNvPr id="322" name="Picture 4" descr="http://nettsteder.regjeringen.no/designdepno/files/2015/11/08_kommune_oran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74771" y="5363091"/>
              <a:ext cx="280681" cy="280681"/>
            </a:xfrm>
            <a:prstGeom prst="rect">
              <a:avLst/>
            </a:prstGeom>
            <a:noFill/>
            <a:extLst>
              <a:ext uri="{909E8E84-426E-40DD-AFC4-6F175D3DCCD1}">
                <a14:hiddenFill xmlns:a14="http://schemas.microsoft.com/office/drawing/2010/main">
                  <a:solidFill>
                    <a:srgbClr val="FFFFFF"/>
                  </a:solidFill>
                </a14:hiddenFill>
              </a:ext>
            </a:extLst>
          </p:spPr>
        </p:pic>
      </p:grpSp>
      <p:sp>
        <p:nvSpPr>
          <p:cNvPr id="323" name="Rechteckige Legende 198"/>
          <p:cNvSpPr/>
          <p:nvPr/>
        </p:nvSpPr>
        <p:spPr bwMode="gray">
          <a:xfrm>
            <a:off x="9987716" y="5135894"/>
            <a:ext cx="1633053" cy="812106"/>
          </a:xfrm>
          <a:prstGeom prst="wedgeRectCallout">
            <a:avLst>
              <a:gd name="adj1" fmla="val -61863"/>
              <a:gd name="adj2" fmla="val 19483"/>
            </a:avLst>
          </a:prstGeom>
          <a:solidFill>
            <a:srgbClr val="FFFFFF"/>
          </a:solidFill>
          <a:ln w="6350">
            <a:solidFill>
              <a:srgbClr val="C0C0C0"/>
            </a:solidFill>
            <a:round/>
            <a:headEnd/>
            <a:tailEnd/>
          </a:ln>
          <a:effectLst>
            <a:outerShdw blurRad="76200" dist="25400" dir="2700000" algn="tl" rotWithShape="0">
              <a:prstClr val="black">
                <a:alpha val="30000"/>
              </a:prstClr>
            </a:outerShdw>
          </a:effectLst>
        </p:spPr>
        <p:txBody>
          <a:bodyPr lIns="72000" tIns="36000" rIns="72000" bIns="0" rtlCol="0" anchor="ctr"/>
          <a:lstStyle/>
          <a:p>
            <a:pPr lvl="0"/>
            <a:endParaRPr lang="nb-NO" sz="1400" dirty="0">
              <a:solidFill>
                <a:srgbClr val="00315C"/>
              </a:solidFill>
              <a:latin typeface="Arial" panose="020B0604020202020204" pitchFamily="34" charset="0"/>
              <a:cs typeface="Arial" panose="020B0604020202020204" pitchFamily="34" charset="0"/>
            </a:endParaRPr>
          </a:p>
        </p:txBody>
      </p:sp>
      <p:sp>
        <p:nvSpPr>
          <p:cNvPr id="6" name="TekstSylinder 5"/>
          <p:cNvSpPr txBox="1"/>
          <p:nvPr/>
        </p:nvSpPr>
        <p:spPr>
          <a:xfrm>
            <a:off x="10020487" y="5149024"/>
            <a:ext cx="1733571" cy="954107"/>
          </a:xfrm>
          <a:prstGeom prst="rect">
            <a:avLst/>
          </a:prstGeom>
          <a:noFill/>
        </p:spPr>
        <p:txBody>
          <a:bodyPr wrap="square" rtlCol="0">
            <a:spAutoFit/>
          </a:bodyPr>
          <a:lstStyle/>
          <a:p>
            <a:r>
              <a:rPr lang="lv-LV" sz="1400">
                <a:solidFill>
                  <a:srgbClr val="00315C"/>
                </a:solidFill>
                <a:latin typeface="Arial" panose="020B0604020202020204" pitchFamily="34" charset="0"/>
                <a:cs typeface="Arial" panose="020B0604020202020204" pitchFamily="34" charset="0"/>
              </a:rPr>
              <a:t>Pašvaldību skaita samazinājums par 17 %</a:t>
            </a:r>
          </a:p>
          <a:p>
            <a:endParaRPr lang="nb-NO" sz="1400" dirty="0"/>
          </a:p>
        </p:txBody>
      </p:sp>
    </p:spTree>
    <p:extLst>
      <p:ext uri="{BB962C8B-B14F-4D97-AF65-F5344CB8AC3E}">
        <p14:creationId xmlns:p14="http://schemas.microsoft.com/office/powerpoint/2010/main" val="77555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a:t>Reformas laika grafiks </a:t>
            </a:r>
          </a:p>
        </p:txBody>
      </p:sp>
      <p:pic>
        <p:nvPicPr>
          <p:cNvPr id="4" name="Plassholder for innhold 3"/>
          <p:cNvPicPr>
            <a:picLocks noGrp="1" noChangeAspect="1"/>
          </p:cNvPicPr>
          <p:nvPr>
            <p:ph sz="quarter" idx="10"/>
          </p:nvPr>
        </p:nvPicPr>
        <p:blipFill>
          <a:blip r:embed="rId3"/>
          <a:stretch>
            <a:fillRect/>
          </a:stretch>
        </p:blipFill>
        <p:spPr>
          <a:xfrm>
            <a:off x="1263921" y="1864494"/>
            <a:ext cx="9664158" cy="4254484"/>
          </a:xfrm>
          <a:prstGeom prst="rect">
            <a:avLst/>
          </a:prstGeom>
        </p:spPr>
      </p:pic>
    </p:spTree>
    <p:extLst>
      <p:ext uri="{BB962C8B-B14F-4D97-AF65-F5344CB8AC3E}">
        <p14:creationId xmlns:p14="http://schemas.microsoft.com/office/powerpoint/2010/main" val="333148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ktangel 69">
            <a:extLst>
              <a:ext uri="{FF2B5EF4-FFF2-40B4-BE49-F238E27FC236}">
                <a16:creationId xmlns="" xmlns:a16="http://schemas.microsoft.com/office/drawing/2014/main" id="{F5EEDB4B-A773-4BD9-BAD9-41E14ECCB7D0}"/>
              </a:ext>
            </a:extLst>
          </p:cNvPr>
          <p:cNvSpPr/>
          <p:nvPr/>
        </p:nvSpPr>
        <p:spPr>
          <a:xfrm>
            <a:off x="540857" y="5864850"/>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2" name="Tittel 1">
            <a:extLst>
              <a:ext uri="{FF2B5EF4-FFF2-40B4-BE49-F238E27FC236}">
                <a16:creationId xmlns="" xmlns:a16="http://schemas.microsoft.com/office/drawing/2014/main" id="{2E21FFDA-FE2F-4CB9-9EBC-337978C12EDA}"/>
              </a:ext>
            </a:extLst>
          </p:cNvPr>
          <p:cNvSpPr>
            <a:spLocks noGrp="1"/>
          </p:cNvSpPr>
          <p:nvPr>
            <p:ph type="title"/>
          </p:nvPr>
        </p:nvSpPr>
        <p:spPr/>
        <p:txBody>
          <a:bodyPr/>
          <a:lstStyle/>
          <a:p>
            <a:r>
              <a:rPr lang="lv-LV"/>
              <a:t>Programmas organizācija — piemērs Midt-Telemark</a:t>
            </a:r>
          </a:p>
        </p:txBody>
      </p:sp>
      <p:sp>
        <p:nvSpPr>
          <p:cNvPr id="69" name="Rektangel 68">
            <a:extLst>
              <a:ext uri="{FF2B5EF4-FFF2-40B4-BE49-F238E27FC236}">
                <a16:creationId xmlns="" xmlns:a16="http://schemas.microsoft.com/office/drawing/2014/main" id="{F9526198-5D04-4E64-9018-F7928E63E979}"/>
              </a:ext>
            </a:extLst>
          </p:cNvPr>
          <p:cNvSpPr/>
          <p:nvPr/>
        </p:nvSpPr>
        <p:spPr>
          <a:xfrm>
            <a:off x="463619" y="5708242"/>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rPr>
              <a:t>Darba pakotne</a:t>
            </a:r>
          </a:p>
        </p:txBody>
      </p:sp>
      <p:grpSp>
        <p:nvGrpSpPr>
          <p:cNvPr id="4" name="Gruppe 3">
            <a:extLst>
              <a:ext uri="{FF2B5EF4-FFF2-40B4-BE49-F238E27FC236}">
                <a16:creationId xmlns="" xmlns:a16="http://schemas.microsoft.com/office/drawing/2014/main" id="{0804A410-7CE4-4CC1-B6B1-A1B0631E7CF6}"/>
              </a:ext>
            </a:extLst>
          </p:cNvPr>
          <p:cNvGrpSpPr/>
          <p:nvPr/>
        </p:nvGrpSpPr>
        <p:grpSpPr>
          <a:xfrm>
            <a:off x="311217" y="1858399"/>
            <a:ext cx="11388541" cy="3954950"/>
            <a:chOff x="490027" y="1523910"/>
            <a:chExt cx="11235398" cy="4321218"/>
          </a:xfrm>
        </p:grpSpPr>
        <p:sp>
          <p:nvSpPr>
            <p:cNvPr id="7" name="Rektangel 6">
              <a:extLst>
                <a:ext uri="{FF2B5EF4-FFF2-40B4-BE49-F238E27FC236}">
                  <a16:creationId xmlns="" xmlns:a16="http://schemas.microsoft.com/office/drawing/2014/main" id="{67150738-2F37-476B-9C75-ACA0C1F8F323}"/>
                </a:ext>
              </a:extLst>
            </p:cNvPr>
            <p:cNvSpPr/>
            <p:nvPr/>
          </p:nvSpPr>
          <p:spPr>
            <a:xfrm>
              <a:off x="7665733" y="2836981"/>
              <a:ext cx="1856934" cy="5673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a:solidFill>
                    <a:schemeClr val="tx1"/>
                  </a:solidFill>
                </a:rPr>
                <a:t>r</a:t>
              </a:r>
            </a:p>
          </p:txBody>
        </p:sp>
        <p:sp>
          <p:nvSpPr>
            <p:cNvPr id="8" name="Rektangel 7">
              <a:extLst>
                <a:ext uri="{FF2B5EF4-FFF2-40B4-BE49-F238E27FC236}">
                  <a16:creationId xmlns="" xmlns:a16="http://schemas.microsoft.com/office/drawing/2014/main" id="{7D7E645F-55FE-4878-9BCB-4B3A98258833}"/>
                </a:ext>
              </a:extLst>
            </p:cNvPr>
            <p:cNvSpPr/>
            <p:nvPr/>
          </p:nvSpPr>
          <p:spPr>
            <a:xfrm>
              <a:off x="5176911" y="1523910"/>
              <a:ext cx="1856933" cy="59221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Politiskā koordinācijas komisija</a:t>
              </a:r>
            </a:p>
          </p:txBody>
        </p:sp>
        <p:sp>
          <p:nvSpPr>
            <p:cNvPr id="9" name="Rektangel 8">
              <a:extLst>
                <a:ext uri="{FF2B5EF4-FFF2-40B4-BE49-F238E27FC236}">
                  <a16:creationId xmlns="" xmlns:a16="http://schemas.microsoft.com/office/drawing/2014/main" id="{44009E76-FA58-429F-A2E7-1E2109612CC4}"/>
                </a:ext>
              </a:extLst>
            </p:cNvPr>
            <p:cNvSpPr/>
            <p:nvPr/>
          </p:nvSpPr>
          <p:spPr>
            <a:xfrm>
              <a:off x="5179261" y="2541563"/>
              <a:ext cx="1856934" cy="57517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Programmas izpilddirektors</a:t>
              </a:r>
            </a:p>
          </p:txBody>
        </p:sp>
        <p:sp>
          <p:nvSpPr>
            <p:cNvPr id="10" name="Rektangel 9">
              <a:extLst>
                <a:ext uri="{FF2B5EF4-FFF2-40B4-BE49-F238E27FC236}">
                  <a16:creationId xmlns="" xmlns:a16="http://schemas.microsoft.com/office/drawing/2014/main" id="{589D1F4F-CE9E-4000-9D82-1E214845B889}"/>
                </a:ext>
              </a:extLst>
            </p:cNvPr>
            <p:cNvSpPr/>
            <p:nvPr/>
          </p:nvSpPr>
          <p:spPr>
            <a:xfrm>
              <a:off x="5179261" y="3325728"/>
              <a:ext cx="1856934" cy="48533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Programmas vadītājs</a:t>
              </a:r>
            </a:p>
          </p:txBody>
        </p:sp>
        <p:sp>
          <p:nvSpPr>
            <p:cNvPr id="11" name="Rektangel 10">
              <a:extLst>
                <a:ext uri="{FF2B5EF4-FFF2-40B4-BE49-F238E27FC236}">
                  <a16:creationId xmlns="" xmlns:a16="http://schemas.microsoft.com/office/drawing/2014/main" id="{2DA35314-C7CB-4761-85A4-0909DC461505}"/>
                </a:ext>
              </a:extLst>
            </p:cNvPr>
            <p:cNvSpPr/>
            <p:nvPr/>
          </p:nvSpPr>
          <p:spPr>
            <a:xfrm>
              <a:off x="490027"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rPr>
                <a:t>1. projekts</a:t>
              </a:r>
            </a:p>
            <a:p>
              <a:pPr algn="ctr"/>
              <a:r>
                <a:rPr lang="lv-LV" sz="1200" dirty="0">
                  <a:solidFill>
                    <a:schemeClr val="tx1"/>
                  </a:solidFill>
                </a:rPr>
                <a:t>Pers. un </a:t>
              </a:r>
              <a:r>
                <a:rPr lang="lv-LV" sz="1200" dirty="0" err="1">
                  <a:solidFill>
                    <a:schemeClr val="tx1"/>
                  </a:solidFill>
                </a:rPr>
                <a:t>org</a:t>
              </a:r>
              <a:r>
                <a:rPr lang="lv-LV" sz="1200" dirty="0">
                  <a:solidFill>
                    <a:schemeClr val="tx1"/>
                  </a:solidFill>
                </a:rPr>
                <a:t>. izstrāde</a:t>
              </a:r>
            </a:p>
          </p:txBody>
        </p:sp>
        <p:sp>
          <p:nvSpPr>
            <p:cNvPr id="12" name="Rektangel 11">
              <a:extLst>
                <a:ext uri="{FF2B5EF4-FFF2-40B4-BE49-F238E27FC236}">
                  <a16:creationId xmlns="" xmlns:a16="http://schemas.microsoft.com/office/drawing/2014/main" id="{1E55392B-BB93-42E6-AE24-15ED4B1F25DD}"/>
                </a:ext>
              </a:extLst>
            </p:cNvPr>
            <p:cNvSpPr/>
            <p:nvPr/>
          </p:nvSpPr>
          <p:spPr>
            <a:xfrm>
              <a:off x="3763111"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3. projekts</a:t>
              </a:r>
            </a:p>
            <a:p>
              <a:pPr algn="ctr"/>
              <a:r>
                <a:rPr lang="lv-LV" sz="1200">
                  <a:solidFill>
                    <a:schemeClr val="tx1"/>
                  </a:solidFill>
                </a:rPr>
                <a:t>Veselība un aprūpe</a:t>
              </a:r>
            </a:p>
          </p:txBody>
        </p:sp>
        <p:sp>
          <p:nvSpPr>
            <p:cNvPr id="13" name="Rektangel 12">
              <a:extLst>
                <a:ext uri="{FF2B5EF4-FFF2-40B4-BE49-F238E27FC236}">
                  <a16:creationId xmlns="" xmlns:a16="http://schemas.microsoft.com/office/drawing/2014/main" id="{C0CCADD6-B93B-4F9D-B4C3-765C83B16D4C}"/>
                </a:ext>
              </a:extLst>
            </p:cNvPr>
            <p:cNvSpPr/>
            <p:nvPr/>
          </p:nvSpPr>
          <p:spPr>
            <a:xfrm>
              <a:off x="2136226" y="4773638"/>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2. projekts</a:t>
              </a:r>
            </a:p>
            <a:p>
              <a:pPr algn="ctr"/>
              <a:r>
                <a:rPr lang="lv-LV" sz="1200">
                  <a:solidFill>
                    <a:schemeClr val="tx1"/>
                  </a:solidFill>
                </a:rPr>
                <a:t>Ekonomika</a:t>
              </a:r>
            </a:p>
          </p:txBody>
        </p:sp>
        <p:sp>
          <p:nvSpPr>
            <p:cNvPr id="14" name="Rektangel 13">
              <a:extLst>
                <a:ext uri="{FF2B5EF4-FFF2-40B4-BE49-F238E27FC236}">
                  <a16:creationId xmlns="" xmlns:a16="http://schemas.microsoft.com/office/drawing/2014/main" id="{9978AFBB-5C74-483F-B371-0734DE576BF2}"/>
                </a:ext>
              </a:extLst>
            </p:cNvPr>
            <p:cNvSpPr/>
            <p:nvPr/>
          </p:nvSpPr>
          <p:spPr>
            <a:xfrm>
              <a:off x="5399653"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4. projekts</a:t>
              </a:r>
            </a:p>
            <a:p>
              <a:pPr algn="ctr"/>
              <a:r>
                <a:rPr lang="lv-LV" sz="1200">
                  <a:solidFill>
                    <a:schemeClr val="tx1"/>
                  </a:solidFill>
                </a:rPr>
                <a:t>Skolas un izglītība</a:t>
              </a:r>
            </a:p>
          </p:txBody>
        </p:sp>
        <p:sp>
          <p:nvSpPr>
            <p:cNvPr id="15" name="Rektangel 14">
              <a:extLst>
                <a:ext uri="{FF2B5EF4-FFF2-40B4-BE49-F238E27FC236}">
                  <a16:creationId xmlns="" xmlns:a16="http://schemas.microsoft.com/office/drawing/2014/main" id="{359C3742-08E4-4192-918C-2D707FF378AD}"/>
                </a:ext>
              </a:extLst>
            </p:cNvPr>
            <p:cNvSpPr/>
            <p:nvPr/>
          </p:nvSpPr>
          <p:spPr>
            <a:xfrm>
              <a:off x="7036195"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5. projekts</a:t>
              </a:r>
            </a:p>
            <a:p>
              <a:pPr algn="ctr"/>
              <a:r>
                <a:rPr lang="lv-LV" sz="1200">
                  <a:solidFill>
                    <a:schemeClr val="tx1"/>
                  </a:solidFill>
                </a:rPr>
                <a:t>Infrastruktūra</a:t>
              </a:r>
            </a:p>
          </p:txBody>
        </p:sp>
        <p:sp>
          <p:nvSpPr>
            <p:cNvPr id="16" name="Rektangel 15">
              <a:extLst>
                <a:ext uri="{FF2B5EF4-FFF2-40B4-BE49-F238E27FC236}">
                  <a16:creationId xmlns="" xmlns:a16="http://schemas.microsoft.com/office/drawing/2014/main" id="{AAC28035-98F0-44C7-BA8A-F6C9D616242D}"/>
                </a:ext>
              </a:extLst>
            </p:cNvPr>
            <p:cNvSpPr/>
            <p:nvPr/>
          </p:nvSpPr>
          <p:spPr>
            <a:xfrm>
              <a:off x="8672737"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6. projekts</a:t>
              </a:r>
            </a:p>
            <a:p>
              <a:pPr algn="ctr"/>
              <a:r>
                <a:rPr lang="lv-LV" sz="1200">
                  <a:solidFill>
                    <a:schemeClr val="tx1"/>
                  </a:solidFill>
                </a:rPr>
                <a:t>Plāni un attīstība</a:t>
              </a:r>
            </a:p>
          </p:txBody>
        </p:sp>
        <p:sp>
          <p:nvSpPr>
            <p:cNvPr id="17" name="Rektangel 16">
              <a:extLst>
                <a:ext uri="{FF2B5EF4-FFF2-40B4-BE49-F238E27FC236}">
                  <a16:creationId xmlns="" xmlns:a16="http://schemas.microsoft.com/office/drawing/2014/main" id="{E6406F14-52DA-4ED7-8171-E238D9B79EB0}"/>
                </a:ext>
              </a:extLst>
            </p:cNvPr>
            <p:cNvSpPr/>
            <p:nvPr/>
          </p:nvSpPr>
          <p:spPr>
            <a:xfrm>
              <a:off x="10309279" y="4785360"/>
              <a:ext cx="1416146" cy="58146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7. projekts</a:t>
              </a:r>
            </a:p>
            <a:p>
              <a:pPr algn="ctr"/>
              <a:r>
                <a:rPr lang="lv-LV" sz="1200">
                  <a:solidFill>
                    <a:schemeClr val="tx1"/>
                  </a:solidFill>
                </a:rPr>
                <a:t>Digitalizācija</a:t>
              </a:r>
            </a:p>
          </p:txBody>
        </p:sp>
        <p:sp>
          <p:nvSpPr>
            <p:cNvPr id="18" name="Rektangel 17">
              <a:extLst>
                <a:ext uri="{FF2B5EF4-FFF2-40B4-BE49-F238E27FC236}">
                  <a16:creationId xmlns="" xmlns:a16="http://schemas.microsoft.com/office/drawing/2014/main" id="{A5CFD8B4-CF69-40EB-849B-C4A940CCEA25}"/>
                </a:ext>
              </a:extLst>
            </p:cNvPr>
            <p:cNvSpPr/>
            <p:nvPr/>
          </p:nvSpPr>
          <p:spPr>
            <a:xfrm>
              <a:off x="2996424" y="2541563"/>
              <a:ext cx="1856934" cy="5673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Administrācijas komiteja</a:t>
              </a:r>
            </a:p>
          </p:txBody>
        </p:sp>
        <p:sp>
          <p:nvSpPr>
            <p:cNvPr id="19" name="Rektangel 18">
              <a:extLst>
                <a:ext uri="{FF2B5EF4-FFF2-40B4-BE49-F238E27FC236}">
                  <a16:creationId xmlns="" xmlns:a16="http://schemas.microsoft.com/office/drawing/2014/main" id="{DF5F0725-18D9-4791-88C6-8A829F09BBDA}"/>
                </a:ext>
              </a:extLst>
            </p:cNvPr>
            <p:cNvSpPr/>
            <p:nvPr/>
          </p:nvSpPr>
          <p:spPr>
            <a:xfrm>
              <a:off x="7514498" y="2693963"/>
              <a:ext cx="1856934" cy="5673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0" name="Rektangel 19">
              <a:extLst>
                <a:ext uri="{FF2B5EF4-FFF2-40B4-BE49-F238E27FC236}">
                  <a16:creationId xmlns="" xmlns:a16="http://schemas.microsoft.com/office/drawing/2014/main" id="{F5F72FE8-2EA2-471A-92BA-26168FF45FE2}"/>
                </a:ext>
              </a:extLst>
            </p:cNvPr>
            <p:cNvSpPr/>
            <p:nvPr/>
          </p:nvSpPr>
          <p:spPr>
            <a:xfrm>
              <a:off x="7362098" y="2541563"/>
              <a:ext cx="1856934" cy="5673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Politiskā</a:t>
              </a:r>
            </a:p>
            <a:p>
              <a:pPr algn="ctr"/>
              <a:r>
                <a:rPr lang="lv-LV" sz="1400" dirty="0">
                  <a:solidFill>
                    <a:schemeClr val="tx1"/>
                  </a:solidFill>
                </a:rPr>
                <a:t>darba grupa</a:t>
              </a:r>
            </a:p>
          </p:txBody>
        </p:sp>
        <p:sp>
          <p:nvSpPr>
            <p:cNvPr id="21" name="Rektangel 20">
              <a:extLst>
                <a:ext uri="{FF2B5EF4-FFF2-40B4-BE49-F238E27FC236}">
                  <a16:creationId xmlns="" xmlns:a16="http://schemas.microsoft.com/office/drawing/2014/main" id="{99C59DF4-A8B3-446A-ABE3-0F1821CFB86F}"/>
                </a:ext>
              </a:extLst>
            </p:cNvPr>
            <p:cNvSpPr/>
            <p:nvPr/>
          </p:nvSpPr>
          <p:spPr>
            <a:xfrm>
              <a:off x="2996424" y="3287682"/>
              <a:ext cx="1856934" cy="5673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Arodbiedrību pārstāvji</a:t>
              </a:r>
            </a:p>
          </p:txBody>
        </p:sp>
        <p:sp>
          <p:nvSpPr>
            <p:cNvPr id="22" name="Rektangel 21">
              <a:extLst>
                <a:ext uri="{FF2B5EF4-FFF2-40B4-BE49-F238E27FC236}">
                  <a16:creationId xmlns="" xmlns:a16="http://schemas.microsoft.com/office/drawing/2014/main" id="{7D34B6A0-2021-4BA9-B8CF-C9159E84A526}"/>
                </a:ext>
              </a:extLst>
            </p:cNvPr>
            <p:cNvSpPr/>
            <p:nvPr/>
          </p:nvSpPr>
          <p:spPr>
            <a:xfrm>
              <a:off x="7362098" y="3753912"/>
              <a:ext cx="2294934" cy="56920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Programmas vadības grupa</a:t>
              </a:r>
            </a:p>
          </p:txBody>
        </p:sp>
        <p:sp>
          <p:nvSpPr>
            <p:cNvPr id="23" name="Rektangel 22">
              <a:extLst>
                <a:ext uri="{FF2B5EF4-FFF2-40B4-BE49-F238E27FC236}">
                  <a16:creationId xmlns="" xmlns:a16="http://schemas.microsoft.com/office/drawing/2014/main" id="{D3C42269-967B-47AA-9369-BB3C0BD51038}"/>
                </a:ext>
              </a:extLst>
            </p:cNvPr>
            <p:cNvSpPr/>
            <p:nvPr/>
          </p:nvSpPr>
          <p:spPr>
            <a:xfrm>
              <a:off x="2996424" y="3976464"/>
              <a:ext cx="1856934" cy="48533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solidFill>
                    <a:schemeClr val="tx1"/>
                  </a:solidFill>
                </a:rPr>
                <a:t>Informācija/personāls</a:t>
              </a:r>
            </a:p>
          </p:txBody>
        </p:sp>
        <p:cxnSp>
          <p:nvCxnSpPr>
            <p:cNvPr id="24" name="Rett linje 23">
              <a:extLst>
                <a:ext uri="{FF2B5EF4-FFF2-40B4-BE49-F238E27FC236}">
                  <a16:creationId xmlns="" xmlns:a16="http://schemas.microsoft.com/office/drawing/2014/main" id="{CE91DAE3-F139-42AE-94C4-15850C398345}"/>
                </a:ext>
              </a:extLst>
            </p:cNvPr>
            <p:cNvCxnSpPr>
              <a:cxnSpLocks/>
              <a:stCxn id="8" idx="2"/>
              <a:endCxn id="9" idx="0"/>
            </p:cNvCxnSpPr>
            <p:nvPr/>
          </p:nvCxnSpPr>
          <p:spPr>
            <a:xfrm>
              <a:off x="6105378" y="2116125"/>
              <a:ext cx="2351" cy="425437"/>
            </a:xfrm>
            <a:prstGeom prst="line">
              <a:avLst/>
            </a:prstGeom>
          </p:spPr>
          <p:style>
            <a:lnRef idx="3">
              <a:schemeClr val="dk1"/>
            </a:lnRef>
            <a:fillRef idx="0">
              <a:schemeClr val="dk1"/>
            </a:fillRef>
            <a:effectRef idx="2">
              <a:schemeClr val="dk1"/>
            </a:effectRef>
            <a:fontRef idx="minor">
              <a:schemeClr val="tx1"/>
            </a:fontRef>
          </p:style>
        </p:cxnSp>
        <p:cxnSp>
          <p:nvCxnSpPr>
            <p:cNvPr id="25" name="Rett linje 24">
              <a:extLst>
                <a:ext uri="{FF2B5EF4-FFF2-40B4-BE49-F238E27FC236}">
                  <a16:creationId xmlns="" xmlns:a16="http://schemas.microsoft.com/office/drawing/2014/main" id="{CF684AAD-B585-4D7E-A900-01B4FA1E13E8}"/>
                </a:ext>
              </a:extLst>
            </p:cNvPr>
            <p:cNvCxnSpPr>
              <a:cxnSpLocks/>
              <a:stCxn id="9" idx="2"/>
              <a:endCxn id="10" idx="0"/>
            </p:cNvCxnSpPr>
            <p:nvPr/>
          </p:nvCxnSpPr>
          <p:spPr>
            <a:xfrm>
              <a:off x="6107728" y="3116741"/>
              <a:ext cx="0" cy="208987"/>
            </a:xfrm>
            <a:prstGeom prst="line">
              <a:avLst/>
            </a:prstGeom>
          </p:spPr>
          <p:style>
            <a:lnRef idx="3">
              <a:schemeClr val="dk1"/>
            </a:lnRef>
            <a:fillRef idx="0">
              <a:schemeClr val="dk1"/>
            </a:fillRef>
            <a:effectRef idx="2">
              <a:schemeClr val="dk1"/>
            </a:effectRef>
            <a:fontRef idx="minor">
              <a:schemeClr val="tx1"/>
            </a:fontRef>
          </p:style>
        </p:cxnSp>
        <p:cxnSp>
          <p:nvCxnSpPr>
            <p:cNvPr id="26" name="Rett linje 25">
              <a:extLst>
                <a:ext uri="{FF2B5EF4-FFF2-40B4-BE49-F238E27FC236}">
                  <a16:creationId xmlns="" xmlns:a16="http://schemas.microsoft.com/office/drawing/2014/main" id="{301DCE69-F208-4EE9-9345-C14A07ADA661}"/>
                </a:ext>
              </a:extLst>
            </p:cNvPr>
            <p:cNvCxnSpPr/>
            <p:nvPr/>
          </p:nvCxnSpPr>
          <p:spPr>
            <a:xfrm>
              <a:off x="1198100" y="4621237"/>
              <a:ext cx="9819252" cy="0"/>
            </a:xfrm>
            <a:prstGeom prst="line">
              <a:avLst/>
            </a:prstGeom>
          </p:spPr>
          <p:style>
            <a:lnRef idx="3">
              <a:schemeClr val="dk1"/>
            </a:lnRef>
            <a:fillRef idx="0">
              <a:schemeClr val="dk1"/>
            </a:fillRef>
            <a:effectRef idx="2">
              <a:schemeClr val="dk1"/>
            </a:effectRef>
            <a:fontRef idx="minor">
              <a:schemeClr val="tx1"/>
            </a:fontRef>
          </p:style>
        </p:cxnSp>
        <p:cxnSp>
          <p:nvCxnSpPr>
            <p:cNvPr id="27" name="Rett linje 26">
              <a:extLst>
                <a:ext uri="{FF2B5EF4-FFF2-40B4-BE49-F238E27FC236}">
                  <a16:creationId xmlns="" xmlns:a16="http://schemas.microsoft.com/office/drawing/2014/main" id="{685A6D91-DFCC-44FA-B4D2-412237FF1027}"/>
                </a:ext>
              </a:extLst>
            </p:cNvPr>
            <p:cNvCxnSpPr>
              <a:cxnSpLocks/>
              <a:stCxn id="10" idx="2"/>
            </p:cNvCxnSpPr>
            <p:nvPr/>
          </p:nvCxnSpPr>
          <p:spPr>
            <a:xfrm flipH="1">
              <a:off x="6105377" y="3811063"/>
              <a:ext cx="2351" cy="810174"/>
            </a:xfrm>
            <a:prstGeom prst="line">
              <a:avLst/>
            </a:prstGeom>
          </p:spPr>
          <p:style>
            <a:lnRef idx="3">
              <a:schemeClr val="dk1"/>
            </a:lnRef>
            <a:fillRef idx="0">
              <a:schemeClr val="dk1"/>
            </a:fillRef>
            <a:effectRef idx="2">
              <a:schemeClr val="dk1"/>
            </a:effectRef>
            <a:fontRef idx="minor">
              <a:schemeClr val="tx1"/>
            </a:fontRef>
          </p:style>
        </p:cxnSp>
        <p:cxnSp>
          <p:nvCxnSpPr>
            <p:cNvPr id="28" name="Rett linje 27">
              <a:extLst>
                <a:ext uri="{FF2B5EF4-FFF2-40B4-BE49-F238E27FC236}">
                  <a16:creationId xmlns="" xmlns:a16="http://schemas.microsoft.com/office/drawing/2014/main" id="{545C432B-3F92-4DF9-BC94-4749EB03834D}"/>
                </a:ext>
              </a:extLst>
            </p:cNvPr>
            <p:cNvCxnSpPr>
              <a:cxnSpLocks/>
              <a:endCxn id="11" idx="0"/>
            </p:cNvCxnSpPr>
            <p:nvPr/>
          </p:nvCxnSpPr>
          <p:spPr>
            <a:xfrm>
              <a:off x="1198100" y="4621237"/>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29" name="Rett linje 28">
              <a:extLst>
                <a:ext uri="{FF2B5EF4-FFF2-40B4-BE49-F238E27FC236}">
                  <a16:creationId xmlns="" xmlns:a16="http://schemas.microsoft.com/office/drawing/2014/main" id="{92F8F0F5-306B-42C9-9F47-A45A14B6B5B2}"/>
                </a:ext>
              </a:extLst>
            </p:cNvPr>
            <p:cNvCxnSpPr>
              <a:cxnSpLocks/>
              <a:endCxn id="13" idx="0"/>
            </p:cNvCxnSpPr>
            <p:nvPr/>
          </p:nvCxnSpPr>
          <p:spPr>
            <a:xfrm flipH="1">
              <a:off x="2844298" y="4609515"/>
              <a:ext cx="2" cy="164123"/>
            </a:xfrm>
            <a:prstGeom prst="line">
              <a:avLst/>
            </a:prstGeom>
          </p:spPr>
          <p:style>
            <a:lnRef idx="3">
              <a:schemeClr val="dk1"/>
            </a:lnRef>
            <a:fillRef idx="0">
              <a:schemeClr val="dk1"/>
            </a:fillRef>
            <a:effectRef idx="2">
              <a:schemeClr val="dk1"/>
            </a:effectRef>
            <a:fontRef idx="minor">
              <a:schemeClr val="tx1"/>
            </a:fontRef>
          </p:style>
        </p:cxnSp>
        <p:cxnSp>
          <p:nvCxnSpPr>
            <p:cNvPr id="30" name="Rett linje 29">
              <a:extLst>
                <a:ext uri="{FF2B5EF4-FFF2-40B4-BE49-F238E27FC236}">
                  <a16:creationId xmlns="" xmlns:a16="http://schemas.microsoft.com/office/drawing/2014/main" id="{84A65451-9F2E-42F8-89AF-D10921A14865}"/>
                </a:ext>
              </a:extLst>
            </p:cNvPr>
            <p:cNvCxnSpPr/>
            <p:nvPr/>
          </p:nvCxnSpPr>
          <p:spPr>
            <a:xfrm>
              <a:off x="4464152" y="4616547"/>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31" name="Rett linje 30">
              <a:extLst>
                <a:ext uri="{FF2B5EF4-FFF2-40B4-BE49-F238E27FC236}">
                  <a16:creationId xmlns="" xmlns:a16="http://schemas.microsoft.com/office/drawing/2014/main" id="{8531F3D1-6F55-439C-9DE6-22573C287424}"/>
                </a:ext>
              </a:extLst>
            </p:cNvPr>
            <p:cNvCxnSpPr/>
            <p:nvPr/>
          </p:nvCxnSpPr>
          <p:spPr>
            <a:xfrm>
              <a:off x="6096000" y="4632959"/>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32" name="Rett linje 31">
              <a:extLst>
                <a:ext uri="{FF2B5EF4-FFF2-40B4-BE49-F238E27FC236}">
                  <a16:creationId xmlns="" xmlns:a16="http://schemas.microsoft.com/office/drawing/2014/main" id="{D9C6C303-A68B-4C2D-8701-F10044FF1DE1}"/>
                </a:ext>
              </a:extLst>
            </p:cNvPr>
            <p:cNvCxnSpPr/>
            <p:nvPr/>
          </p:nvCxnSpPr>
          <p:spPr>
            <a:xfrm>
              <a:off x="7744270" y="4635303"/>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33" name="Rett linje 32">
              <a:extLst>
                <a:ext uri="{FF2B5EF4-FFF2-40B4-BE49-F238E27FC236}">
                  <a16:creationId xmlns="" xmlns:a16="http://schemas.microsoft.com/office/drawing/2014/main" id="{D2C9C261-DD3B-45D0-B0A2-472866E18BA8}"/>
                </a:ext>
              </a:extLst>
            </p:cNvPr>
            <p:cNvCxnSpPr/>
            <p:nvPr/>
          </p:nvCxnSpPr>
          <p:spPr>
            <a:xfrm>
              <a:off x="9357366" y="4632958"/>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34" name="Rett linje 33">
              <a:extLst>
                <a:ext uri="{FF2B5EF4-FFF2-40B4-BE49-F238E27FC236}">
                  <a16:creationId xmlns="" xmlns:a16="http://schemas.microsoft.com/office/drawing/2014/main" id="{75361A4F-6AD6-440A-86AC-50035FB6351A}"/>
                </a:ext>
              </a:extLst>
            </p:cNvPr>
            <p:cNvCxnSpPr/>
            <p:nvPr/>
          </p:nvCxnSpPr>
          <p:spPr>
            <a:xfrm>
              <a:off x="11017352" y="4618891"/>
              <a:ext cx="0" cy="164123"/>
            </a:xfrm>
            <a:prstGeom prst="line">
              <a:avLst/>
            </a:prstGeom>
          </p:spPr>
          <p:style>
            <a:lnRef idx="3">
              <a:schemeClr val="dk1"/>
            </a:lnRef>
            <a:fillRef idx="0">
              <a:schemeClr val="dk1"/>
            </a:fillRef>
            <a:effectRef idx="2">
              <a:schemeClr val="dk1"/>
            </a:effectRef>
            <a:fontRef idx="minor">
              <a:schemeClr val="tx1"/>
            </a:fontRef>
          </p:style>
        </p:cxnSp>
        <p:cxnSp>
          <p:nvCxnSpPr>
            <p:cNvPr id="35" name="Rett linje 34">
              <a:extLst>
                <a:ext uri="{FF2B5EF4-FFF2-40B4-BE49-F238E27FC236}">
                  <a16:creationId xmlns="" xmlns:a16="http://schemas.microsoft.com/office/drawing/2014/main" id="{E33D6443-3555-46D9-8397-85406EEFF97A}"/>
                </a:ext>
              </a:extLst>
            </p:cNvPr>
            <p:cNvCxnSpPr>
              <a:cxnSpLocks/>
              <a:stCxn id="22" idx="1"/>
            </p:cNvCxnSpPr>
            <p:nvPr/>
          </p:nvCxnSpPr>
          <p:spPr>
            <a:xfrm flipH="1">
              <a:off x="6111106" y="4038516"/>
              <a:ext cx="1250991" cy="12609"/>
            </a:xfrm>
            <a:prstGeom prst="line">
              <a:avLst/>
            </a:prstGeom>
          </p:spPr>
          <p:style>
            <a:lnRef idx="3">
              <a:schemeClr val="dk1"/>
            </a:lnRef>
            <a:fillRef idx="0">
              <a:schemeClr val="dk1"/>
            </a:fillRef>
            <a:effectRef idx="2">
              <a:schemeClr val="dk1"/>
            </a:effectRef>
            <a:fontRef idx="minor">
              <a:schemeClr val="tx1"/>
            </a:fontRef>
          </p:style>
        </p:cxnSp>
        <p:cxnSp>
          <p:nvCxnSpPr>
            <p:cNvPr id="36" name="Rett linje 35">
              <a:extLst>
                <a:ext uri="{FF2B5EF4-FFF2-40B4-BE49-F238E27FC236}">
                  <a16:creationId xmlns="" xmlns:a16="http://schemas.microsoft.com/office/drawing/2014/main" id="{2B2306FA-1D09-4281-A176-07D7B08FED1A}"/>
                </a:ext>
              </a:extLst>
            </p:cNvPr>
            <p:cNvCxnSpPr>
              <a:cxnSpLocks/>
              <a:stCxn id="23" idx="3"/>
            </p:cNvCxnSpPr>
            <p:nvPr/>
          </p:nvCxnSpPr>
          <p:spPr>
            <a:xfrm flipV="1">
              <a:off x="4853358" y="4216149"/>
              <a:ext cx="1252019" cy="2983"/>
            </a:xfrm>
            <a:prstGeom prst="line">
              <a:avLst/>
            </a:prstGeom>
          </p:spPr>
          <p:style>
            <a:lnRef idx="3">
              <a:schemeClr val="dk1"/>
            </a:lnRef>
            <a:fillRef idx="0">
              <a:schemeClr val="dk1"/>
            </a:fillRef>
            <a:effectRef idx="2">
              <a:schemeClr val="dk1"/>
            </a:effectRef>
            <a:fontRef idx="minor">
              <a:schemeClr val="tx1"/>
            </a:fontRef>
          </p:style>
        </p:cxnSp>
        <p:cxnSp>
          <p:nvCxnSpPr>
            <p:cNvPr id="37" name="Rett linje 36">
              <a:extLst>
                <a:ext uri="{FF2B5EF4-FFF2-40B4-BE49-F238E27FC236}">
                  <a16:creationId xmlns="" xmlns:a16="http://schemas.microsoft.com/office/drawing/2014/main" id="{648A957E-C5DC-431A-A7F2-54FDFFCC29A3}"/>
                </a:ext>
              </a:extLst>
            </p:cNvPr>
            <p:cNvCxnSpPr/>
            <p:nvPr/>
          </p:nvCxnSpPr>
          <p:spPr>
            <a:xfrm flipH="1">
              <a:off x="3924891" y="2324795"/>
              <a:ext cx="2180486" cy="8098"/>
            </a:xfrm>
            <a:prstGeom prst="line">
              <a:avLst/>
            </a:prstGeom>
          </p:spPr>
          <p:style>
            <a:lnRef idx="3">
              <a:schemeClr val="dk1"/>
            </a:lnRef>
            <a:fillRef idx="0">
              <a:schemeClr val="dk1"/>
            </a:fillRef>
            <a:effectRef idx="2">
              <a:schemeClr val="dk1"/>
            </a:effectRef>
            <a:fontRef idx="minor">
              <a:schemeClr val="tx1"/>
            </a:fontRef>
          </p:style>
        </p:cxnSp>
        <p:cxnSp>
          <p:nvCxnSpPr>
            <p:cNvPr id="38" name="Rett linje 37">
              <a:extLst>
                <a:ext uri="{FF2B5EF4-FFF2-40B4-BE49-F238E27FC236}">
                  <a16:creationId xmlns="" xmlns:a16="http://schemas.microsoft.com/office/drawing/2014/main" id="{0A5A06A0-8740-4D01-89C7-D151470E9D8E}"/>
                </a:ext>
              </a:extLst>
            </p:cNvPr>
            <p:cNvCxnSpPr>
              <a:cxnSpLocks/>
              <a:endCxn id="18" idx="0"/>
            </p:cNvCxnSpPr>
            <p:nvPr/>
          </p:nvCxnSpPr>
          <p:spPr>
            <a:xfrm flipH="1">
              <a:off x="3924891" y="2332893"/>
              <a:ext cx="2" cy="208670"/>
            </a:xfrm>
            <a:prstGeom prst="line">
              <a:avLst/>
            </a:prstGeom>
          </p:spPr>
          <p:style>
            <a:lnRef idx="3">
              <a:schemeClr val="dk1"/>
            </a:lnRef>
            <a:fillRef idx="0">
              <a:schemeClr val="dk1"/>
            </a:fillRef>
            <a:effectRef idx="2">
              <a:schemeClr val="dk1"/>
            </a:effectRef>
            <a:fontRef idx="minor">
              <a:schemeClr val="tx1"/>
            </a:fontRef>
          </p:style>
        </p:cxnSp>
        <p:cxnSp>
          <p:nvCxnSpPr>
            <p:cNvPr id="39" name="Rett linje 38">
              <a:extLst>
                <a:ext uri="{FF2B5EF4-FFF2-40B4-BE49-F238E27FC236}">
                  <a16:creationId xmlns="" xmlns:a16="http://schemas.microsoft.com/office/drawing/2014/main" id="{0515F376-EA3C-4098-9F69-04661BAF872D}"/>
                </a:ext>
              </a:extLst>
            </p:cNvPr>
            <p:cNvCxnSpPr/>
            <p:nvPr/>
          </p:nvCxnSpPr>
          <p:spPr>
            <a:xfrm flipH="1">
              <a:off x="6096000" y="2328844"/>
              <a:ext cx="2180486" cy="8098"/>
            </a:xfrm>
            <a:prstGeom prst="line">
              <a:avLst/>
            </a:prstGeom>
          </p:spPr>
          <p:style>
            <a:lnRef idx="3">
              <a:schemeClr val="dk1"/>
            </a:lnRef>
            <a:fillRef idx="0">
              <a:schemeClr val="dk1"/>
            </a:fillRef>
            <a:effectRef idx="2">
              <a:schemeClr val="dk1"/>
            </a:effectRef>
            <a:fontRef idx="minor">
              <a:schemeClr val="tx1"/>
            </a:fontRef>
          </p:style>
        </p:cxnSp>
        <p:cxnSp>
          <p:nvCxnSpPr>
            <p:cNvPr id="40" name="Rett linje 39">
              <a:extLst>
                <a:ext uri="{FF2B5EF4-FFF2-40B4-BE49-F238E27FC236}">
                  <a16:creationId xmlns="" xmlns:a16="http://schemas.microsoft.com/office/drawing/2014/main" id="{D2976BD2-242A-4707-B80F-75CAF2E9C4F7}"/>
                </a:ext>
              </a:extLst>
            </p:cNvPr>
            <p:cNvCxnSpPr>
              <a:cxnSpLocks/>
            </p:cNvCxnSpPr>
            <p:nvPr/>
          </p:nvCxnSpPr>
          <p:spPr>
            <a:xfrm flipH="1">
              <a:off x="8276484" y="2330548"/>
              <a:ext cx="2" cy="208670"/>
            </a:xfrm>
            <a:prstGeom prst="line">
              <a:avLst/>
            </a:prstGeom>
          </p:spPr>
          <p:style>
            <a:lnRef idx="3">
              <a:schemeClr val="dk1"/>
            </a:lnRef>
            <a:fillRef idx="0">
              <a:schemeClr val="dk1"/>
            </a:fillRef>
            <a:effectRef idx="2">
              <a:schemeClr val="dk1"/>
            </a:effectRef>
            <a:fontRef idx="minor">
              <a:schemeClr val="tx1"/>
            </a:fontRef>
          </p:style>
        </p:cxnSp>
        <p:cxnSp>
          <p:nvCxnSpPr>
            <p:cNvPr id="41" name="Rett linje 40">
              <a:extLst>
                <a:ext uri="{FF2B5EF4-FFF2-40B4-BE49-F238E27FC236}">
                  <a16:creationId xmlns="" xmlns:a16="http://schemas.microsoft.com/office/drawing/2014/main" id="{B3AC9B02-FE16-4666-9C8A-605CD1954801}"/>
                </a:ext>
              </a:extLst>
            </p:cNvPr>
            <p:cNvCxnSpPr>
              <a:cxnSpLocks/>
              <a:stCxn id="21" idx="3"/>
              <a:endCxn id="10" idx="1"/>
            </p:cNvCxnSpPr>
            <p:nvPr/>
          </p:nvCxnSpPr>
          <p:spPr>
            <a:xfrm flipV="1">
              <a:off x="4853358" y="3568395"/>
              <a:ext cx="325903" cy="2985"/>
            </a:xfrm>
            <a:prstGeom prst="line">
              <a:avLst/>
            </a:prstGeom>
          </p:spPr>
          <p:style>
            <a:lnRef idx="3">
              <a:schemeClr val="dk1"/>
            </a:lnRef>
            <a:fillRef idx="0">
              <a:schemeClr val="dk1"/>
            </a:fillRef>
            <a:effectRef idx="2">
              <a:schemeClr val="dk1"/>
            </a:effectRef>
            <a:fontRef idx="minor">
              <a:schemeClr val="tx1"/>
            </a:fontRef>
          </p:style>
        </p:cxnSp>
        <p:sp>
          <p:nvSpPr>
            <p:cNvPr id="42" name="Rektangel 41">
              <a:extLst>
                <a:ext uri="{FF2B5EF4-FFF2-40B4-BE49-F238E27FC236}">
                  <a16:creationId xmlns="" xmlns:a16="http://schemas.microsoft.com/office/drawing/2014/main" id="{8DA2D851-A94C-4BF1-B30E-42372EC153DB}"/>
                </a:ext>
              </a:extLst>
            </p:cNvPr>
            <p:cNvSpPr/>
            <p:nvPr/>
          </p:nvSpPr>
          <p:spPr>
            <a:xfrm>
              <a:off x="490029" y="5563773"/>
              <a:ext cx="1055072" cy="281355"/>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grpSp>
      <p:sp>
        <p:nvSpPr>
          <p:cNvPr id="72" name="Rektangel 71">
            <a:extLst>
              <a:ext uri="{FF2B5EF4-FFF2-40B4-BE49-F238E27FC236}">
                <a16:creationId xmlns="" xmlns:a16="http://schemas.microsoft.com/office/drawing/2014/main" id="{51B16122-373F-4DFC-B933-6A93A051E23F}"/>
              </a:ext>
            </a:extLst>
          </p:cNvPr>
          <p:cNvSpPr/>
          <p:nvPr/>
        </p:nvSpPr>
        <p:spPr>
          <a:xfrm>
            <a:off x="2141653" y="5893083"/>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3" name="Rektangel 72">
            <a:extLst>
              <a:ext uri="{FF2B5EF4-FFF2-40B4-BE49-F238E27FC236}">
                <a16:creationId xmlns="" xmlns:a16="http://schemas.microsoft.com/office/drawing/2014/main" id="{72B48E55-6E97-486D-94EF-6119D812CD26}"/>
              </a:ext>
            </a:extLst>
          </p:cNvPr>
          <p:cNvSpPr/>
          <p:nvPr/>
        </p:nvSpPr>
        <p:spPr>
          <a:xfrm>
            <a:off x="2064415" y="5736475"/>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1" name="Rektangel 70">
            <a:extLst>
              <a:ext uri="{FF2B5EF4-FFF2-40B4-BE49-F238E27FC236}">
                <a16:creationId xmlns="" xmlns:a16="http://schemas.microsoft.com/office/drawing/2014/main" id="{23908B22-7538-469E-BE0D-49032455BACC}"/>
              </a:ext>
            </a:extLst>
          </p:cNvPr>
          <p:cNvSpPr/>
          <p:nvPr/>
        </p:nvSpPr>
        <p:spPr>
          <a:xfrm>
            <a:off x="1989253" y="5559370"/>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
        <p:nvSpPr>
          <p:cNvPr id="74" name="Rektangel 73">
            <a:extLst>
              <a:ext uri="{FF2B5EF4-FFF2-40B4-BE49-F238E27FC236}">
                <a16:creationId xmlns="" xmlns:a16="http://schemas.microsoft.com/office/drawing/2014/main" id="{467E62B5-BEA4-4848-AFDC-1084264F6116}"/>
              </a:ext>
            </a:extLst>
          </p:cNvPr>
          <p:cNvSpPr/>
          <p:nvPr/>
        </p:nvSpPr>
        <p:spPr>
          <a:xfrm>
            <a:off x="3782717" y="5895991"/>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5" name="Rektangel 74">
            <a:extLst>
              <a:ext uri="{FF2B5EF4-FFF2-40B4-BE49-F238E27FC236}">
                <a16:creationId xmlns="" xmlns:a16="http://schemas.microsoft.com/office/drawing/2014/main" id="{5484F78F-965F-4358-8AF9-D5D9A47015B4}"/>
              </a:ext>
            </a:extLst>
          </p:cNvPr>
          <p:cNvSpPr/>
          <p:nvPr/>
        </p:nvSpPr>
        <p:spPr>
          <a:xfrm>
            <a:off x="3705479" y="5739383"/>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6" name="Rektangel 75">
            <a:extLst>
              <a:ext uri="{FF2B5EF4-FFF2-40B4-BE49-F238E27FC236}">
                <a16:creationId xmlns="" xmlns:a16="http://schemas.microsoft.com/office/drawing/2014/main" id="{C1AECE83-48D1-4D4F-9565-9C4801BD7736}"/>
              </a:ext>
            </a:extLst>
          </p:cNvPr>
          <p:cNvSpPr/>
          <p:nvPr/>
        </p:nvSpPr>
        <p:spPr>
          <a:xfrm>
            <a:off x="3630317" y="5562278"/>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
        <p:nvSpPr>
          <p:cNvPr id="77" name="Rektangel 76">
            <a:extLst>
              <a:ext uri="{FF2B5EF4-FFF2-40B4-BE49-F238E27FC236}">
                <a16:creationId xmlns="" xmlns:a16="http://schemas.microsoft.com/office/drawing/2014/main" id="{1B5939A7-F5BE-4AC8-AD65-00032DF5658C}"/>
              </a:ext>
            </a:extLst>
          </p:cNvPr>
          <p:cNvSpPr/>
          <p:nvPr/>
        </p:nvSpPr>
        <p:spPr>
          <a:xfrm>
            <a:off x="5472389" y="5889555"/>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8" name="Rektangel 77">
            <a:extLst>
              <a:ext uri="{FF2B5EF4-FFF2-40B4-BE49-F238E27FC236}">
                <a16:creationId xmlns="" xmlns:a16="http://schemas.microsoft.com/office/drawing/2014/main" id="{9E1FD787-AD49-4BF4-BC75-4458898AF3A5}"/>
              </a:ext>
            </a:extLst>
          </p:cNvPr>
          <p:cNvSpPr/>
          <p:nvPr/>
        </p:nvSpPr>
        <p:spPr>
          <a:xfrm>
            <a:off x="5395151" y="5732947"/>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79" name="Rektangel 78">
            <a:extLst>
              <a:ext uri="{FF2B5EF4-FFF2-40B4-BE49-F238E27FC236}">
                <a16:creationId xmlns="" xmlns:a16="http://schemas.microsoft.com/office/drawing/2014/main" id="{F254D293-76AF-4091-8B70-CA1700F9F740}"/>
              </a:ext>
            </a:extLst>
          </p:cNvPr>
          <p:cNvSpPr/>
          <p:nvPr/>
        </p:nvSpPr>
        <p:spPr>
          <a:xfrm>
            <a:off x="5319989" y="5555842"/>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
        <p:nvSpPr>
          <p:cNvPr id="80" name="Rektangel 79">
            <a:extLst>
              <a:ext uri="{FF2B5EF4-FFF2-40B4-BE49-F238E27FC236}">
                <a16:creationId xmlns="" xmlns:a16="http://schemas.microsoft.com/office/drawing/2014/main" id="{5034287E-83F6-4FF3-90AE-47216BE2BAFC}"/>
              </a:ext>
            </a:extLst>
          </p:cNvPr>
          <p:cNvSpPr/>
          <p:nvPr/>
        </p:nvSpPr>
        <p:spPr>
          <a:xfrm>
            <a:off x="7126119" y="5889555"/>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1" name="Rektangel 80">
            <a:extLst>
              <a:ext uri="{FF2B5EF4-FFF2-40B4-BE49-F238E27FC236}">
                <a16:creationId xmlns="" xmlns:a16="http://schemas.microsoft.com/office/drawing/2014/main" id="{079095E7-F7C3-47A9-9E75-D9C57CF7FABE}"/>
              </a:ext>
            </a:extLst>
          </p:cNvPr>
          <p:cNvSpPr/>
          <p:nvPr/>
        </p:nvSpPr>
        <p:spPr>
          <a:xfrm>
            <a:off x="7048881" y="5732947"/>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2" name="Rektangel 81">
            <a:extLst>
              <a:ext uri="{FF2B5EF4-FFF2-40B4-BE49-F238E27FC236}">
                <a16:creationId xmlns="" xmlns:a16="http://schemas.microsoft.com/office/drawing/2014/main" id="{0EE83E04-A9EB-491F-85DE-31D328FC62B4}"/>
              </a:ext>
            </a:extLst>
          </p:cNvPr>
          <p:cNvSpPr/>
          <p:nvPr/>
        </p:nvSpPr>
        <p:spPr>
          <a:xfrm>
            <a:off x="6973719" y="5555842"/>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
        <p:nvSpPr>
          <p:cNvPr id="83" name="Rektangel 82">
            <a:extLst>
              <a:ext uri="{FF2B5EF4-FFF2-40B4-BE49-F238E27FC236}">
                <a16:creationId xmlns="" xmlns:a16="http://schemas.microsoft.com/office/drawing/2014/main" id="{1DF9A7E3-E4CE-4FD1-83B3-5A100DA9AC5B}"/>
              </a:ext>
            </a:extLst>
          </p:cNvPr>
          <p:cNvSpPr/>
          <p:nvPr/>
        </p:nvSpPr>
        <p:spPr>
          <a:xfrm>
            <a:off x="8769010" y="5889555"/>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4" name="Rektangel 83">
            <a:extLst>
              <a:ext uri="{FF2B5EF4-FFF2-40B4-BE49-F238E27FC236}">
                <a16:creationId xmlns="" xmlns:a16="http://schemas.microsoft.com/office/drawing/2014/main" id="{902312FF-56AE-419F-8757-D5C9A2577C2A}"/>
              </a:ext>
            </a:extLst>
          </p:cNvPr>
          <p:cNvSpPr/>
          <p:nvPr/>
        </p:nvSpPr>
        <p:spPr>
          <a:xfrm>
            <a:off x="8691772" y="5732947"/>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5" name="Rektangel 84">
            <a:extLst>
              <a:ext uri="{FF2B5EF4-FFF2-40B4-BE49-F238E27FC236}">
                <a16:creationId xmlns="" xmlns:a16="http://schemas.microsoft.com/office/drawing/2014/main" id="{8D92ABC2-BF0A-450F-9BF8-09CAA3263628}"/>
              </a:ext>
            </a:extLst>
          </p:cNvPr>
          <p:cNvSpPr/>
          <p:nvPr/>
        </p:nvSpPr>
        <p:spPr>
          <a:xfrm>
            <a:off x="8616610" y="5555842"/>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
        <p:nvSpPr>
          <p:cNvPr id="86" name="Rektangel 85">
            <a:extLst>
              <a:ext uri="{FF2B5EF4-FFF2-40B4-BE49-F238E27FC236}">
                <a16:creationId xmlns="" xmlns:a16="http://schemas.microsoft.com/office/drawing/2014/main" id="{E3CFE4E0-9331-4751-9641-F254C2601547}"/>
              </a:ext>
            </a:extLst>
          </p:cNvPr>
          <p:cNvSpPr/>
          <p:nvPr/>
        </p:nvSpPr>
        <p:spPr>
          <a:xfrm>
            <a:off x="10447306" y="5895991"/>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7" name="Rektangel 86">
            <a:extLst>
              <a:ext uri="{FF2B5EF4-FFF2-40B4-BE49-F238E27FC236}">
                <a16:creationId xmlns="" xmlns:a16="http://schemas.microsoft.com/office/drawing/2014/main" id="{792562F7-1A79-442E-8234-60CDAB9BF92A}"/>
              </a:ext>
            </a:extLst>
          </p:cNvPr>
          <p:cNvSpPr/>
          <p:nvPr/>
        </p:nvSpPr>
        <p:spPr>
          <a:xfrm>
            <a:off x="10370068" y="5739383"/>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a:solidFill>
                  <a:schemeClr val="tx1"/>
                </a:solidFill>
              </a:rPr>
              <a:t>Darba pakotne</a:t>
            </a:r>
          </a:p>
        </p:txBody>
      </p:sp>
      <p:sp>
        <p:nvSpPr>
          <p:cNvPr id="88" name="Rektangel 87">
            <a:extLst>
              <a:ext uri="{FF2B5EF4-FFF2-40B4-BE49-F238E27FC236}">
                <a16:creationId xmlns="" xmlns:a16="http://schemas.microsoft.com/office/drawing/2014/main" id="{6CA9CE76-D143-4092-A4B6-3A82F54BB625}"/>
              </a:ext>
            </a:extLst>
          </p:cNvPr>
          <p:cNvSpPr/>
          <p:nvPr/>
        </p:nvSpPr>
        <p:spPr>
          <a:xfrm>
            <a:off x="10294906" y="5562278"/>
            <a:ext cx="1069453" cy="25750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tx1"/>
                </a:solidFill>
              </a:rPr>
              <a:t>Darba pakotne</a:t>
            </a:r>
          </a:p>
        </p:txBody>
      </p:sp>
    </p:spTree>
    <p:extLst>
      <p:ext uri="{BB962C8B-B14F-4D97-AF65-F5344CB8AC3E}">
        <p14:creationId xmlns:p14="http://schemas.microsoft.com/office/powerpoint/2010/main" val="112175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 xmlns:a16="http://schemas.microsoft.com/office/drawing/2014/main" id="{61745ECB-1D0B-4EA5-B611-689F843ACAF4}"/>
              </a:ext>
            </a:extLst>
          </p:cNvPr>
          <p:cNvSpPr>
            <a:spLocks noGrp="1"/>
          </p:cNvSpPr>
          <p:nvPr>
            <p:ph type="title"/>
          </p:nvPr>
        </p:nvSpPr>
        <p:spPr>
          <a:xfrm>
            <a:off x="609600" y="731276"/>
            <a:ext cx="10972800" cy="1143000"/>
          </a:xfrm>
        </p:spPr>
        <p:txBody>
          <a:bodyPr anchor="ctr">
            <a:normAutofit/>
          </a:bodyPr>
          <a:lstStyle/>
          <a:p>
            <a:r>
              <a:rPr lang="lv-LV"/>
              <a:t>IMC Trøndelag reģionā</a:t>
            </a:r>
          </a:p>
        </p:txBody>
      </p:sp>
      <p:pic>
        <p:nvPicPr>
          <p:cNvPr id="9" name="Plassholder for innhold 5">
            <a:extLst>
              <a:ext uri="{FF2B5EF4-FFF2-40B4-BE49-F238E27FC236}">
                <a16:creationId xmlns="" xmlns:a16="http://schemas.microsoft.com/office/drawing/2014/main" id="{FB11A890-9CE1-4400-8EB5-D09D19B93AEA}"/>
              </a:ext>
            </a:extLst>
          </p:cNvPr>
          <p:cNvPicPr>
            <a:picLocks noChangeAspect="1"/>
          </p:cNvPicPr>
          <p:nvPr/>
        </p:nvPicPr>
        <p:blipFill rotWithShape="1">
          <a:blip r:embed="rId2"/>
          <a:srcRect t="5247"/>
          <a:stretch/>
        </p:blipFill>
        <p:spPr>
          <a:xfrm>
            <a:off x="324465" y="1967113"/>
            <a:ext cx="6000675" cy="4935052"/>
          </a:xfrm>
          <a:prstGeom prst="rect">
            <a:avLst/>
          </a:prstGeom>
          <a:noFill/>
        </p:spPr>
      </p:pic>
      <p:sp>
        <p:nvSpPr>
          <p:cNvPr id="73" name="Text Placeholder 3">
            <a:extLst>
              <a:ext uri="{FF2B5EF4-FFF2-40B4-BE49-F238E27FC236}">
                <a16:creationId xmlns="" xmlns:a16="http://schemas.microsoft.com/office/drawing/2014/main" id="{77DE823E-ACCA-413F-9FB6-94C968ADCC84}"/>
              </a:ext>
            </a:extLst>
          </p:cNvPr>
          <p:cNvSpPr>
            <a:spLocks noGrp="1"/>
          </p:cNvSpPr>
          <p:nvPr>
            <p:ph sz="half" idx="2"/>
          </p:nvPr>
        </p:nvSpPr>
        <p:spPr>
          <a:xfrm>
            <a:off x="6197600" y="1967113"/>
            <a:ext cx="5384800" cy="3688336"/>
          </a:xfrm>
        </p:spPr>
        <p:txBody>
          <a:bodyPr>
            <a:normAutofit/>
          </a:bodyPr>
          <a:lstStyle/>
          <a:p>
            <a:pPr marL="285750" indent="-285750">
              <a:buFontTx/>
              <a:buChar char="-"/>
            </a:pPr>
            <a:r>
              <a:rPr lang="lv-LV"/>
              <a:t>Izpētes ziņojumi 2009., 2012. un 2021. g.</a:t>
            </a:r>
          </a:p>
          <a:p>
            <a:pPr marL="285750" indent="-285750">
              <a:buFontTx/>
              <a:buChar char="-"/>
            </a:pPr>
            <a:r>
              <a:rPr lang="lv-LV"/>
              <a:t>No 2 novadiem uz 1</a:t>
            </a:r>
          </a:p>
          <a:p>
            <a:pPr marL="285750" indent="-285750">
              <a:buFontTx/>
              <a:buChar char="-"/>
            </a:pPr>
            <a:r>
              <a:rPr lang="lv-LV"/>
              <a:t>No 48 pašvaldībām uz 38</a:t>
            </a:r>
          </a:p>
          <a:p>
            <a:pPr marL="285750" indent="-285750">
              <a:buFontTx/>
              <a:buChar char="-"/>
            </a:pPr>
            <a:r>
              <a:rPr lang="lv-LV"/>
              <a:t>289 IMC, par 60 mazāk</a:t>
            </a:r>
          </a:p>
          <a:p>
            <a:pPr marL="285750" indent="-285750">
              <a:buFontTx/>
              <a:buChar char="-"/>
            </a:pPr>
            <a:r>
              <a:rPr lang="lv-LV"/>
              <a:t>Vidēji 35 katrā pašvaldībā</a:t>
            </a:r>
          </a:p>
        </p:txBody>
      </p:sp>
    </p:spTree>
    <p:extLst>
      <p:ext uri="{BB962C8B-B14F-4D97-AF65-F5344CB8AC3E}">
        <p14:creationId xmlns:p14="http://schemas.microsoft.com/office/powerpoint/2010/main" val="356164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22421" y="731276"/>
            <a:ext cx="10972800" cy="1143000"/>
          </a:xfrm>
        </p:spPr>
        <p:txBody>
          <a:bodyPr/>
          <a:lstStyle/>
          <a:p>
            <a:r>
              <a:rPr lang="lv-LV"/>
              <a:t>Brīvība organizēt pakalpojumus</a:t>
            </a:r>
          </a:p>
        </p:txBody>
      </p:sp>
      <p:sp>
        <p:nvSpPr>
          <p:cNvPr id="4" name="Plassholder for innhold 3"/>
          <p:cNvSpPr>
            <a:spLocks noGrp="1"/>
          </p:cNvSpPr>
          <p:nvPr>
            <p:ph sz="half" idx="1"/>
          </p:nvPr>
        </p:nvSpPr>
        <p:spPr>
          <a:xfrm>
            <a:off x="922421" y="2148600"/>
            <a:ext cx="5384800" cy="3688336"/>
          </a:xfrm>
        </p:spPr>
        <p:txBody>
          <a:bodyPr/>
          <a:lstStyle/>
          <a:p>
            <a:r>
              <a:rPr lang="lv-LV"/>
              <a:t>Pašvaldības struktūrā</a:t>
            </a:r>
          </a:p>
          <a:p>
            <a:r>
              <a:rPr lang="lv-LV"/>
              <a:t>Pašvaldības uzņēmums</a:t>
            </a:r>
          </a:p>
          <a:p>
            <a:r>
              <a:rPr lang="lv-LV"/>
              <a:t>Atsevišķa juridiska persona</a:t>
            </a:r>
          </a:p>
          <a:p>
            <a:r>
              <a:rPr lang="lv-LV"/>
              <a:t>Pirkt pakalpojumus</a:t>
            </a:r>
          </a:p>
          <a:p>
            <a:pPr lvl="1"/>
            <a:r>
              <a:rPr lang="lv-LV"/>
              <a:t>No privātiem uzņēmumiem</a:t>
            </a:r>
          </a:p>
          <a:p>
            <a:pPr lvl="1"/>
            <a:r>
              <a:rPr lang="lv-LV"/>
              <a:t>No bezpeļņas organizācijām </a:t>
            </a:r>
          </a:p>
          <a:p>
            <a:endParaRPr lang="nb-NO" dirty="0"/>
          </a:p>
        </p:txBody>
      </p:sp>
      <p:pic>
        <p:nvPicPr>
          <p:cNvPr id="6" name="Plassholder for innhold 5"/>
          <p:cNvPicPr>
            <a:picLocks noGrp="1" noChangeAspect="1"/>
          </p:cNvPicPr>
          <p:nvPr>
            <p:ph sz="half" idx="2"/>
          </p:nvPr>
        </p:nvPicPr>
        <p:blipFill>
          <a:blip r:embed="rId3" cstate="screen">
            <a:extLst>
              <a:ext uri="{28A0092B-C50C-407E-A947-70E740481C1C}">
                <a14:useLocalDpi xmlns:a14="http://schemas.microsoft.com/office/drawing/2010/main"/>
              </a:ext>
            </a:extLst>
          </a:blip>
          <a:stretch>
            <a:fillRect/>
          </a:stretch>
        </p:blipFill>
        <p:spPr>
          <a:xfrm>
            <a:off x="6463504" y="1966913"/>
            <a:ext cx="4852992" cy="3687762"/>
          </a:xfrm>
        </p:spPr>
      </p:pic>
      <p:sp>
        <p:nvSpPr>
          <p:cNvPr id="7" name="TekstSylinder 6"/>
          <p:cNvSpPr txBox="1"/>
          <p:nvPr/>
        </p:nvSpPr>
        <p:spPr>
          <a:xfrm>
            <a:off x="8741755" y="5747312"/>
            <a:ext cx="1099669" cy="215444"/>
          </a:xfrm>
          <a:prstGeom prst="rect">
            <a:avLst/>
          </a:prstGeom>
          <a:noFill/>
        </p:spPr>
        <p:txBody>
          <a:bodyPr wrap="square" rtlCol="0">
            <a:spAutoFit/>
          </a:bodyPr>
          <a:lstStyle/>
          <a:p>
            <a:r>
              <a:rPr lang="lv-LV" sz="800"/>
              <a:t>Foto: ScanStockPhoto</a:t>
            </a:r>
          </a:p>
        </p:txBody>
      </p:sp>
    </p:spTree>
    <p:extLst>
      <p:ext uri="{BB962C8B-B14F-4D97-AF65-F5344CB8AC3E}">
        <p14:creationId xmlns:p14="http://schemas.microsoft.com/office/powerpoint/2010/main" val="163149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b="1">
                <a:solidFill>
                  <a:schemeClr val="tx1"/>
                </a:solidFill>
                <a:ea typeface="ＭＳ Ｐゴシック" panose="020B0600070205080204" pitchFamily="34" charset="-128"/>
              </a:rPr>
              <a:t>Panākumu kritēriji</a:t>
            </a:r>
          </a:p>
        </p:txBody>
      </p:sp>
      <p:sp>
        <p:nvSpPr>
          <p:cNvPr id="3" name="Plassholder for innhold 2"/>
          <p:cNvSpPr>
            <a:spLocks noGrp="1"/>
          </p:cNvSpPr>
          <p:nvPr>
            <p:ph sz="quarter" idx="10"/>
          </p:nvPr>
        </p:nvSpPr>
        <p:spPr/>
        <p:txBody>
          <a:bodyPr/>
          <a:lstStyle/>
          <a:p>
            <a:r>
              <a:rPr lang="lv-LV"/>
              <a:t>Tikšanās vietas</a:t>
            </a:r>
          </a:p>
          <a:p>
            <a:r>
              <a:rPr lang="lv-LV"/>
              <a:t>Apņēmība īstenot kopīgu redzējumu</a:t>
            </a:r>
          </a:p>
          <a:p>
            <a:r>
              <a:rPr lang="lv-LV"/>
              <a:t>Stratēģija </a:t>
            </a:r>
          </a:p>
          <a:p>
            <a:r>
              <a:rPr lang="lv-LV"/>
              <a:t>Labi sadarbības projekti ar reāliem un acīmredzamiem rezultātiem</a:t>
            </a:r>
          </a:p>
          <a:p>
            <a:r>
              <a:rPr lang="lv-LV"/>
              <a:t>Uzsvars uz īstenošanu</a:t>
            </a:r>
          </a:p>
          <a:p>
            <a:r>
              <a:rPr lang="lv-LV"/>
              <a:t>Panāktajam izmaksu ietaupījumam nepieciešams laiks</a:t>
            </a:r>
          </a:p>
          <a:p>
            <a:r>
              <a:rPr lang="lv-LV"/>
              <a:t>Uzticība, cieņa, konsenss un savstarpējība</a:t>
            </a:r>
          </a:p>
          <a:p>
            <a:endParaRPr lang="nb-NO" dirty="0"/>
          </a:p>
        </p:txBody>
      </p:sp>
      <p:pic>
        <p:nvPicPr>
          <p:cNvPr id="4" name="Picture 5" descr="C:\Users\704ec\AppData\Local\Microsoft\Windows\Temporary Internet Files\Content.IE5\2KQ3XAP8\MP90044910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0362" y="414225"/>
            <a:ext cx="2203450"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8812188"/>
      </p:ext>
    </p:extLst>
  </p:cSld>
  <p:clrMapOvr>
    <a:masterClrMapping/>
  </p:clrMapOvr>
</p:sld>
</file>

<file path=ppt/theme/theme1.xml><?xml version="1.0" encoding="utf-8"?>
<a:theme xmlns:a="http://schemas.openxmlformats.org/drawingml/2006/main" name="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19-9233 Organisering av samarbeid 1198382_1_0</Template>
  <TotalTime>739</TotalTime>
  <Words>610</Words>
  <Application>Microsoft Office PowerPoint</Application>
  <PresentationFormat>Widescreen</PresentationFormat>
  <Paragraphs>117</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ＭＳ Ｐゴシック</vt:lpstr>
      <vt:lpstr>Arial</vt:lpstr>
      <vt:lpstr>Bebas Neue</vt:lpstr>
      <vt:lpstr>Calibri</vt:lpstr>
      <vt:lpstr>Calibri Light</vt:lpstr>
      <vt:lpstr>Helvetica</vt:lpstr>
      <vt:lpstr>KS-profiltema</vt:lpstr>
      <vt:lpstr>Vietējās pašvaldības un pašvaldību sadarbība Norvēģijā</vt:lpstr>
      <vt:lpstr>PowerPoint Presentation</vt:lpstr>
      <vt:lpstr>Reformas laika grafiks </vt:lpstr>
      <vt:lpstr>Programmas organizācija — piemērs Midt-Telemark</vt:lpstr>
      <vt:lpstr>IMC Trøndelag reģionā</vt:lpstr>
      <vt:lpstr>Brīvība organizēt pakalpojumus</vt:lpstr>
      <vt:lpstr>Panākumu kritēriji</vt:lpstr>
    </vt:vector>
  </TitlesOfParts>
  <Company>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Martin Skramstad</dc:creator>
  <cp:lastModifiedBy>UC Indication</cp:lastModifiedBy>
  <cp:revision>40</cp:revision>
  <dcterms:created xsi:type="dcterms:W3CDTF">2019-08-08T12:20:06Z</dcterms:created>
  <dcterms:modified xsi:type="dcterms:W3CDTF">2021-09-15T04:55:58Z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kOfficeType">
    <vt:lpwstr>growBusiness Solutions</vt:lpwstr>
  </property>
  <property fmtid="{D5CDD505-2E9C-101B-9397-08002B2CF9AE}" pid="3" name="Server">
    <vt:lpwstr>360prod2015</vt:lpwstr>
  </property>
  <property fmtid="{D5CDD505-2E9C-101B-9397-08002B2CF9AE}" pid="4" name="Protocol">
    <vt:lpwstr>off</vt:lpwstr>
  </property>
  <property fmtid="{D5CDD505-2E9C-101B-9397-08002B2CF9AE}" pid="5" name="Site">
    <vt:lpwstr>/view.aspx</vt:lpwstr>
  </property>
  <property fmtid="{D5CDD505-2E9C-101B-9397-08002B2CF9AE}" pid="6" name="FileID">
    <vt:lpwstr>1202278</vt:lpwstr>
  </property>
  <property fmtid="{D5CDD505-2E9C-101B-9397-08002B2CF9AE}" pid="7" name="VerID">
    <vt:lpwstr>0</vt:lpwstr>
  </property>
  <property fmtid="{D5CDD505-2E9C-101B-9397-08002B2CF9AE}" pid="8" name="FilePath">
    <vt:lpwstr>\\360PROD2015\360users\work\ksint\3159sis</vt:lpwstr>
  </property>
  <property fmtid="{D5CDD505-2E9C-101B-9397-08002B2CF9AE}" pid="9" name="FileName">
    <vt:lpwstr>19-9319 Organisering av oppgaveløsningen 1202278_480673_0.PPTX</vt:lpwstr>
  </property>
  <property fmtid="{D5CDD505-2E9C-101B-9397-08002B2CF9AE}" pid="10" name="FullFileName">
    <vt:lpwstr>\\360PROD2015\360users\work\ksint\3159sis\19-9319 Organisering av oppgaveløsningen 1202278_480673_0.PPTX</vt:lpwstr>
  </property>
</Properties>
</file>