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7" r:id="rId1"/>
  </p:sldMasterIdLst>
  <p:notesMasterIdLst>
    <p:notesMasterId r:id="rId9"/>
  </p:notesMasterIdLst>
  <p:handoutMasterIdLst>
    <p:handoutMasterId r:id="rId10"/>
  </p:handoutMasterIdLst>
  <p:sldIdLst>
    <p:sldId id="258" r:id="rId2"/>
    <p:sldId id="298" r:id="rId3"/>
    <p:sldId id="479" r:id="rId4"/>
    <p:sldId id="480" r:id="rId5"/>
    <p:sldId id="481" r:id="rId6"/>
    <p:sldId id="259" r:id="rId7"/>
    <p:sldId id="316" r:id="rId8"/>
  </p:sldIdLst>
  <p:sldSz cx="12192000" cy="6858000"/>
  <p:notesSz cx="6858000" cy="9144000"/>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g-Henrik Sandbakken" initials="D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CD3"/>
    <a:srgbClr val="001A58"/>
    <a:srgbClr val="BCCFE8"/>
    <a:srgbClr val="00104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1582" autoAdjust="0"/>
  </p:normalViewPr>
  <p:slideViewPr>
    <p:cSldViewPr snapToGrid="0" snapToObjects="1">
      <p:cViewPr>
        <p:scale>
          <a:sx n="80" d="100"/>
          <a:sy n="80" d="100"/>
        </p:scale>
        <p:origin x="402" y="252"/>
      </p:cViewPr>
      <p:guideLst>
        <p:guide orient="horz" pos="2160"/>
        <p:guide pos="3840"/>
      </p:guideLst>
    </p:cSldViewPr>
  </p:slideViewPr>
  <p:notesTextViewPr>
    <p:cViewPr>
      <p:scale>
        <a:sx n="3" d="2"/>
        <a:sy n="3" d="2"/>
      </p:scale>
      <p:origin x="0" y="0"/>
    </p:cViewPr>
  </p:notesTextViewPr>
  <p:sorterViewPr>
    <p:cViewPr varScale="1">
      <p:scale>
        <a:sx n="1" d="1"/>
        <a:sy n="1" d="1"/>
      </p:scale>
      <p:origin x="0" y="0"/>
    </p:cViewPr>
  </p:sorterViewPr>
  <p:notesViewPr>
    <p:cSldViewPr snapToGrid="0" snapToObjects="1">
      <p:cViewPr varScale="1">
        <p:scale>
          <a:sx n="99" d="100"/>
          <a:sy n="99" d="100"/>
        </p:scale>
        <p:origin x="4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8-27T14:02:10.067" idx="4">
    <p:pos x="10" y="10"/>
    <p:text>Signe arbeider med case på dette tema. De bør tas inn i denne.</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9E6778F-9D10-D546-AD42-60AA27D9D64A}" type="datetimeFigureOut">
              <a:t>15.09.2021</a:t>
            </a:fld>
            <a:endParaRPr lang="nb-NO"/>
          </a:p>
        </p:txBody>
      </p:sp>
      <p:sp>
        <p:nvSpPr>
          <p:cNvPr id="4" name="Plassholder for bunn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385C552-36E2-FE4A-8959-3A7D73BFBA2A}" type="slidenum">
              <a:t>‹#›</a:t>
            </a:fld>
            <a:endParaRPr lang="nb-NO"/>
          </a:p>
        </p:txBody>
      </p:sp>
    </p:spTree>
    <p:extLst>
      <p:ext uri="{BB962C8B-B14F-4D97-AF65-F5344CB8AC3E}">
        <p14:creationId xmlns:p14="http://schemas.microsoft.com/office/powerpoint/2010/main" val="23108919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E65167-F1CC-45CC-9B40-0F9EFCE9758F}" type="datetimeFigureOut">
              <a:rPr lang="nb-NO" smtClean="0"/>
              <a:t>15.09.2021</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857E35-9C93-4486-9F0B-CA5D30FA4CEE}" type="slidenum">
              <a:rPr lang="nb-NO" smtClean="0"/>
              <a:t>‹#›</a:t>
            </a:fld>
            <a:endParaRPr lang="nb-NO"/>
          </a:p>
        </p:txBody>
      </p:sp>
    </p:spTree>
    <p:extLst>
      <p:ext uri="{BB962C8B-B14F-4D97-AF65-F5344CB8AC3E}">
        <p14:creationId xmlns:p14="http://schemas.microsoft.com/office/powerpoint/2010/main" val="3403622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2857E35-9C93-4486-9F0B-CA5D30FA4CEE}" type="slidenum">
              <a:rPr lang="nb-NO" smtClean="0"/>
              <a:t>1</a:t>
            </a:fld>
            <a:endParaRPr lang="nb-NO"/>
          </a:p>
        </p:txBody>
      </p:sp>
    </p:spTree>
    <p:extLst>
      <p:ext uri="{BB962C8B-B14F-4D97-AF65-F5344CB8AC3E}">
        <p14:creationId xmlns:p14="http://schemas.microsoft.com/office/powerpoint/2010/main" val="1790661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dirty="0"/>
              <a:t>422 to 356</a:t>
            </a:r>
          </a:p>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baseline="0" dirty="0"/>
              <a:t>18 to 11</a:t>
            </a:r>
          </a:p>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baseline="0" dirty="0" err="1"/>
              <a:t>Why</a:t>
            </a:r>
            <a:r>
              <a:rPr lang="nb-NO" sz="1200" baseline="0" dirty="0"/>
              <a:t> reform – </a:t>
            </a:r>
            <a:r>
              <a:rPr lang="nb-NO" sz="1200" baseline="0" dirty="0" err="1"/>
              <a:t>small</a:t>
            </a:r>
            <a:r>
              <a:rPr lang="nb-NO" sz="1200" baseline="0" dirty="0"/>
              <a:t> </a:t>
            </a:r>
            <a:r>
              <a:rPr lang="nb-NO" sz="1200" baseline="0" dirty="0" err="1"/>
              <a:t>municip</a:t>
            </a:r>
            <a:r>
              <a:rPr lang="nb-NO" sz="1200" baseline="0" dirty="0"/>
              <a:t>, </a:t>
            </a:r>
            <a:r>
              <a:rPr lang="nb-NO" sz="1200" baseline="0" dirty="0" err="1"/>
              <a:t>outdated</a:t>
            </a:r>
            <a:r>
              <a:rPr lang="nb-NO" sz="1200" baseline="0" dirty="0"/>
              <a:t> borders, more </a:t>
            </a:r>
            <a:r>
              <a:rPr lang="nb-NO" sz="1200" baseline="0" dirty="0" err="1"/>
              <a:t>complex</a:t>
            </a:r>
            <a:r>
              <a:rPr lang="nb-NO" sz="1200" baseline="0" dirty="0"/>
              <a:t> </a:t>
            </a:r>
            <a:r>
              <a:rPr lang="nb-NO" sz="1200" baseline="0" dirty="0" err="1"/>
              <a:t>challenges</a:t>
            </a:r>
            <a:endParaRPr lang="nb-NO" sz="1200" baseline="0" dirty="0"/>
          </a:p>
          <a:p>
            <a:pPr marL="285750" indent="-285750">
              <a:buFont typeface="Arial" panose="020B0604020202020204" pitchFamily="34" charset="0"/>
              <a:buChar char="•"/>
            </a:pPr>
            <a:r>
              <a:rPr lang="en-US" sz="1200" dirty="0">
                <a:solidFill>
                  <a:srgbClr val="00315C"/>
                </a:solidFill>
                <a:latin typeface="Arial" panose="020B0604020202020204" pitchFamily="34" charset="0"/>
                <a:cs typeface="Arial" panose="020B0604020202020204" pitchFamily="34" charset="0"/>
              </a:rPr>
              <a:t>Good, equal services </a:t>
            </a:r>
            <a:endParaRPr lang="nb-NO" sz="1200" dirty="0">
              <a:solidFill>
                <a:srgbClr val="00315C"/>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nb-NO" sz="1200" dirty="0">
              <a:solidFill>
                <a:srgbClr val="00315C"/>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200" dirty="0">
                <a:solidFill>
                  <a:srgbClr val="00315C"/>
                </a:solidFill>
                <a:latin typeface="Arial" panose="020B0604020202020204" pitchFamily="34" charset="0"/>
                <a:cs typeface="Arial" panose="020B0604020202020204" pitchFamily="34" charset="0"/>
              </a:rPr>
              <a:t>Comprehensive and coordinated community development</a:t>
            </a:r>
            <a:endParaRPr lang="nb-NO" sz="1200" dirty="0">
              <a:solidFill>
                <a:srgbClr val="00315C"/>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nb-NO" sz="1200" dirty="0">
              <a:solidFill>
                <a:srgbClr val="00315C"/>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200" dirty="0">
                <a:solidFill>
                  <a:srgbClr val="00315C"/>
                </a:solidFill>
                <a:latin typeface="Arial" panose="020B0604020202020204" pitchFamily="34" charset="0"/>
                <a:cs typeface="Arial" panose="020B0604020202020204" pitchFamily="34" charset="0"/>
              </a:rPr>
              <a:t>Sustainable and financially solid municipalities</a:t>
            </a:r>
            <a:endParaRPr lang="nb-NO" sz="1200" dirty="0">
              <a:solidFill>
                <a:srgbClr val="00315C"/>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nb-NO" sz="1200" dirty="0">
              <a:solidFill>
                <a:srgbClr val="00315C"/>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200" dirty="0">
                <a:solidFill>
                  <a:srgbClr val="00315C"/>
                </a:solidFill>
                <a:latin typeface="Arial" panose="020B0604020202020204" pitchFamily="34" charset="0"/>
                <a:cs typeface="Arial" panose="020B0604020202020204" pitchFamily="34" charset="0"/>
              </a:rPr>
              <a:t>Strengthened local democracy</a:t>
            </a:r>
            <a:endParaRPr lang="nb-NO" sz="1200" dirty="0">
              <a:solidFill>
                <a:srgbClr val="00315C"/>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nb-NO" sz="1200" baseline="0" dirty="0"/>
          </a:p>
          <a:p>
            <a:pPr lvl="0"/>
            <a:endParaRPr lang="nb-NO" sz="1200" kern="1200" dirty="0">
              <a:solidFill>
                <a:schemeClr val="tx1"/>
              </a:solidFill>
              <a:effectLst/>
              <a:latin typeface="+mn-lt"/>
              <a:ea typeface="+mn-ea"/>
              <a:cs typeface="+mn-cs"/>
            </a:endParaRPr>
          </a:p>
        </p:txBody>
      </p:sp>
      <p:sp>
        <p:nvSpPr>
          <p:cNvPr id="4" name="Plassholder for lysbildenummer 3"/>
          <p:cNvSpPr>
            <a:spLocks noGrp="1"/>
          </p:cNvSpPr>
          <p:nvPr>
            <p:ph type="sldNum" sz="quarter" idx="10"/>
          </p:nvPr>
        </p:nvSpPr>
        <p:spPr/>
        <p:txBody>
          <a:bodyPr/>
          <a:lstStyle/>
          <a:p>
            <a:pPr>
              <a:defRPr/>
            </a:pPr>
            <a:fld id="{51773A84-FC95-4064-B83F-81CB4A0C49A5}" type="slidenum">
              <a:rPr lang="nb-NO" smtClean="0"/>
              <a:pPr>
                <a:defRPr/>
              </a:pPr>
              <a:t>2</a:t>
            </a:fld>
            <a:endParaRPr lang="nb-NO"/>
          </a:p>
        </p:txBody>
      </p:sp>
    </p:spTree>
    <p:extLst>
      <p:ext uri="{BB962C8B-B14F-4D97-AF65-F5344CB8AC3E}">
        <p14:creationId xmlns:p14="http://schemas.microsoft.com/office/powerpoint/2010/main" val="941070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2014 – </a:t>
            </a:r>
            <a:r>
              <a:rPr lang="nb-NO" dirty="0" err="1"/>
              <a:t>expert</a:t>
            </a:r>
            <a:r>
              <a:rPr lang="nb-NO" dirty="0"/>
              <a:t> </a:t>
            </a:r>
            <a:r>
              <a:rPr lang="nb-NO" dirty="0" err="1"/>
              <a:t>committee</a:t>
            </a:r>
            <a:r>
              <a:rPr lang="nb-NO" dirty="0"/>
              <a:t> </a:t>
            </a:r>
            <a:r>
              <a:rPr lang="nb-NO" dirty="0" err="1"/>
              <a:t>new</a:t>
            </a:r>
            <a:r>
              <a:rPr lang="nb-NO" dirty="0"/>
              <a:t> </a:t>
            </a:r>
            <a:r>
              <a:rPr lang="nb-NO" dirty="0" err="1"/>
              <a:t>municipalities</a:t>
            </a:r>
            <a:r>
              <a:rPr lang="nb-NO" dirty="0"/>
              <a:t> – </a:t>
            </a:r>
            <a:r>
              <a:rPr lang="nb-NO" dirty="0" err="1"/>
              <a:t>structure</a:t>
            </a:r>
            <a:r>
              <a:rPr lang="nb-NO" baseline="0" dirty="0"/>
              <a:t> and </a:t>
            </a:r>
            <a:r>
              <a:rPr lang="nb-NO" baseline="0" dirty="0" err="1"/>
              <a:t>resposnibilities</a:t>
            </a:r>
            <a:r>
              <a:rPr lang="nb-NO" baseline="0" dirty="0"/>
              <a:t> </a:t>
            </a:r>
          </a:p>
          <a:p>
            <a:r>
              <a:rPr lang="nb-NO" baseline="0" dirty="0"/>
              <a:t>2015 – </a:t>
            </a:r>
            <a:r>
              <a:rPr lang="nb-NO" baseline="0" dirty="0" err="1"/>
              <a:t>white</a:t>
            </a:r>
            <a:r>
              <a:rPr lang="nb-NO" baseline="0" dirty="0"/>
              <a:t> </a:t>
            </a:r>
            <a:r>
              <a:rPr lang="nb-NO" baseline="0" dirty="0" err="1"/>
              <a:t>papaer</a:t>
            </a:r>
            <a:r>
              <a:rPr lang="nb-NO" baseline="0" dirty="0"/>
              <a:t> </a:t>
            </a:r>
            <a:r>
              <a:rPr lang="nb-NO" baseline="0" dirty="0" err="1"/>
              <a:t>new</a:t>
            </a:r>
            <a:r>
              <a:rPr lang="nb-NO" baseline="0" dirty="0"/>
              <a:t> </a:t>
            </a:r>
            <a:r>
              <a:rPr lang="nb-NO" baseline="0" dirty="0" err="1"/>
              <a:t>tasks</a:t>
            </a:r>
            <a:r>
              <a:rPr lang="nb-NO" baseline="0" dirty="0"/>
              <a:t> and </a:t>
            </a:r>
            <a:r>
              <a:rPr lang="nb-NO" baseline="0" dirty="0" err="1"/>
              <a:t>responsibilities</a:t>
            </a:r>
            <a:r>
              <a:rPr lang="nb-NO" baseline="0" dirty="0"/>
              <a:t> – </a:t>
            </a:r>
            <a:r>
              <a:rPr lang="nb-NO" baseline="0" dirty="0" err="1"/>
              <a:t>few</a:t>
            </a:r>
            <a:r>
              <a:rPr lang="nb-NO" baseline="0" dirty="0"/>
              <a:t> </a:t>
            </a:r>
            <a:r>
              <a:rPr lang="nb-NO" baseline="0" dirty="0" err="1"/>
              <a:t>new</a:t>
            </a:r>
            <a:r>
              <a:rPr lang="nb-NO" baseline="0" dirty="0"/>
              <a:t> </a:t>
            </a:r>
            <a:r>
              <a:rPr lang="nb-NO" baseline="0" dirty="0" err="1"/>
              <a:t>tasks</a:t>
            </a:r>
            <a:r>
              <a:rPr lang="nb-NO" baseline="0" dirty="0"/>
              <a:t> </a:t>
            </a:r>
            <a:r>
              <a:rPr lang="nb-NO" baseline="0" dirty="0" err="1"/>
              <a:t>decided</a:t>
            </a:r>
            <a:r>
              <a:rPr lang="nb-NO" baseline="0" dirty="0"/>
              <a:t> </a:t>
            </a:r>
          </a:p>
          <a:p>
            <a:pPr marL="171450" indent="-171450">
              <a:buFontTx/>
              <a:buChar char="-"/>
            </a:pPr>
            <a:r>
              <a:rPr lang="nb-NO" baseline="0" dirty="0" err="1"/>
              <a:t>Local</a:t>
            </a:r>
            <a:r>
              <a:rPr lang="nb-NO" baseline="0" dirty="0"/>
              <a:t> </a:t>
            </a:r>
            <a:r>
              <a:rPr lang="nb-NO" baseline="0" dirty="0" err="1"/>
              <a:t>councils</a:t>
            </a:r>
            <a:r>
              <a:rPr lang="nb-NO" baseline="0" dirty="0"/>
              <a:t> </a:t>
            </a:r>
            <a:r>
              <a:rPr lang="nb-NO" baseline="0" dirty="0" err="1"/>
              <a:t>encouraged</a:t>
            </a:r>
            <a:r>
              <a:rPr lang="nb-NO" baseline="0" dirty="0"/>
              <a:t> to start </a:t>
            </a:r>
            <a:r>
              <a:rPr lang="nb-NO" baseline="0" dirty="0" err="1"/>
              <a:t>dialogues</a:t>
            </a:r>
            <a:r>
              <a:rPr lang="nb-NO" baseline="0" dirty="0"/>
              <a:t> for </a:t>
            </a:r>
            <a:r>
              <a:rPr lang="nb-NO" baseline="0" dirty="0" err="1"/>
              <a:t>merging</a:t>
            </a:r>
            <a:r>
              <a:rPr lang="nb-NO" baseline="0" dirty="0"/>
              <a:t> </a:t>
            </a:r>
            <a:r>
              <a:rPr lang="nb-NO" baseline="0" dirty="0" err="1"/>
              <a:t>processes</a:t>
            </a:r>
            <a:r>
              <a:rPr lang="nb-NO" baseline="0" dirty="0"/>
              <a:t> </a:t>
            </a:r>
          </a:p>
          <a:p>
            <a:pPr marL="0" indent="0">
              <a:buFontTx/>
              <a:buNone/>
            </a:pPr>
            <a:r>
              <a:rPr lang="nb-NO" baseline="0" dirty="0"/>
              <a:t>2016 – reports from all </a:t>
            </a:r>
            <a:r>
              <a:rPr lang="nb-NO" baseline="0" dirty="0" err="1"/>
              <a:t>county</a:t>
            </a:r>
            <a:r>
              <a:rPr lang="nb-NO" baseline="0" dirty="0"/>
              <a:t> </a:t>
            </a:r>
            <a:r>
              <a:rPr lang="nb-NO" baseline="0" dirty="0" err="1"/>
              <a:t>governors</a:t>
            </a:r>
            <a:r>
              <a:rPr lang="nb-NO" baseline="0" dirty="0"/>
              <a:t> (regional </a:t>
            </a:r>
            <a:r>
              <a:rPr lang="nb-NO" baseline="0" dirty="0" err="1"/>
              <a:t>state</a:t>
            </a:r>
            <a:r>
              <a:rPr lang="nb-NO" baseline="0" dirty="0"/>
              <a:t>) </a:t>
            </a:r>
            <a:r>
              <a:rPr lang="nb-NO" baseline="0" dirty="0" err="1"/>
              <a:t>on</a:t>
            </a:r>
            <a:r>
              <a:rPr lang="nb-NO" baseline="0" dirty="0"/>
              <a:t> </a:t>
            </a:r>
            <a:r>
              <a:rPr lang="nb-NO" baseline="0" dirty="0" err="1"/>
              <a:t>recommendations</a:t>
            </a:r>
            <a:r>
              <a:rPr lang="nb-NO" baseline="0" dirty="0"/>
              <a:t> for </a:t>
            </a:r>
            <a:r>
              <a:rPr lang="nb-NO" baseline="0" dirty="0" err="1"/>
              <a:t>merging</a:t>
            </a:r>
            <a:r>
              <a:rPr lang="nb-NO" baseline="0" dirty="0"/>
              <a:t> </a:t>
            </a:r>
            <a:r>
              <a:rPr lang="nb-NO" baseline="0" dirty="0" err="1"/>
              <a:t>processes</a:t>
            </a:r>
            <a:r>
              <a:rPr lang="nb-NO" baseline="0" dirty="0"/>
              <a:t> and status for </a:t>
            </a:r>
            <a:r>
              <a:rPr lang="nb-NO" baseline="0" dirty="0" err="1"/>
              <a:t>the</a:t>
            </a:r>
            <a:r>
              <a:rPr lang="nb-NO" baseline="0" dirty="0"/>
              <a:t> </a:t>
            </a:r>
            <a:r>
              <a:rPr lang="nb-NO" baseline="0" dirty="0" err="1"/>
              <a:t>councils</a:t>
            </a:r>
            <a:r>
              <a:rPr lang="nb-NO" baseline="0" dirty="0"/>
              <a:t> </a:t>
            </a:r>
            <a:r>
              <a:rPr lang="nb-NO" baseline="0" dirty="0" err="1"/>
              <a:t>dialogues</a:t>
            </a:r>
            <a:r>
              <a:rPr lang="nb-NO" baseline="0" dirty="0"/>
              <a:t> </a:t>
            </a:r>
          </a:p>
          <a:p>
            <a:pPr marL="0" indent="0">
              <a:buFontTx/>
              <a:buNone/>
            </a:pPr>
            <a:r>
              <a:rPr lang="nb-NO" baseline="0" dirty="0"/>
              <a:t>2017 – Parliament </a:t>
            </a:r>
            <a:r>
              <a:rPr lang="nb-NO" baseline="0" dirty="0" err="1"/>
              <a:t>decided</a:t>
            </a:r>
            <a:r>
              <a:rPr lang="nb-NO" baseline="0" dirty="0"/>
              <a:t> </a:t>
            </a:r>
            <a:r>
              <a:rPr lang="nb-NO" baseline="0" dirty="0" err="1"/>
              <a:t>the</a:t>
            </a:r>
            <a:r>
              <a:rPr lang="nb-NO" baseline="0" dirty="0"/>
              <a:t> </a:t>
            </a:r>
            <a:r>
              <a:rPr lang="nb-NO" baseline="0" dirty="0" err="1"/>
              <a:t>new</a:t>
            </a:r>
            <a:r>
              <a:rPr lang="nb-NO" baseline="0" dirty="0"/>
              <a:t> </a:t>
            </a:r>
            <a:r>
              <a:rPr lang="nb-NO" baseline="0" dirty="0" err="1"/>
              <a:t>municipal</a:t>
            </a:r>
            <a:r>
              <a:rPr lang="nb-NO" baseline="0" dirty="0"/>
              <a:t> </a:t>
            </a:r>
            <a:r>
              <a:rPr lang="nb-NO" baseline="0" dirty="0" err="1"/>
              <a:t>structure</a:t>
            </a:r>
            <a:r>
              <a:rPr lang="nb-NO" baseline="0" dirty="0"/>
              <a:t> – and </a:t>
            </a:r>
            <a:r>
              <a:rPr lang="nb-NO" baseline="0" dirty="0" err="1"/>
              <a:t>recommendations</a:t>
            </a:r>
            <a:r>
              <a:rPr lang="nb-NO" baseline="0" dirty="0"/>
              <a:t> for </a:t>
            </a:r>
            <a:r>
              <a:rPr lang="nb-NO" baseline="0" dirty="0" err="1"/>
              <a:t>new</a:t>
            </a:r>
            <a:r>
              <a:rPr lang="nb-NO" baseline="0" dirty="0"/>
              <a:t> regions </a:t>
            </a:r>
          </a:p>
          <a:p>
            <a:pPr marL="0" indent="0">
              <a:buFontTx/>
              <a:buNone/>
            </a:pPr>
            <a:r>
              <a:rPr lang="nb-NO" baseline="0" dirty="0"/>
              <a:t>2018 – </a:t>
            </a:r>
            <a:r>
              <a:rPr lang="nb-NO" baseline="0" dirty="0" err="1"/>
              <a:t>government</a:t>
            </a:r>
            <a:r>
              <a:rPr lang="nb-NO" baseline="0" dirty="0"/>
              <a:t> </a:t>
            </a:r>
            <a:r>
              <a:rPr lang="nb-NO" baseline="0" dirty="0" err="1"/>
              <a:t>proposed</a:t>
            </a:r>
            <a:r>
              <a:rPr lang="nb-NO" baseline="0" dirty="0"/>
              <a:t> </a:t>
            </a:r>
            <a:r>
              <a:rPr lang="nb-NO" baseline="0" dirty="0" err="1"/>
              <a:t>extended</a:t>
            </a:r>
            <a:r>
              <a:rPr lang="nb-NO" baseline="0" dirty="0"/>
              <a:t> </a:t>
            </a:r>
            <a:r>
              <a:rPr lang="nb-NO" baseline="0" dirty="0" err="1"/>
              <a:t>municipal</a:t>
            </a:r>
            <a:r>
              <a:rPr lang="nb-NO" baseline="0" dirty="0"/>
              <a:t> reform – </a:t>
            </a:r>
            <a:r>
              <a:rPr lang="nb-NO" baseline="0" dirty="0" err="1"/>
              <a:t>further</a:t>
            </a:r>
            <a:r>
              <a:rPr lang="nb-NO" baseline="0" dirty="0"/>
              <a:t> </a:t>
            </a:r>
            <a:r>
              <a:rPr lang="nb-NO" baseline="0" dirty="0" err="1"/>
              <a:t>economic</a:t>
            </a:r>
            <a:r>
              <a:rPr lang="nb-NO" baseline="0" dirty="0"/>
              <a:t> </a:t>
            </a:r>
            <a:r>
              <a:rPr lang="nb-NO" baseline="0" dirty="0" err="1"/>
              <a:t>incentives</a:t>
            </a:r>
            <a:r>
              <a:rPr lang="nb-NO" baseline="0" dirty="0"/>
              <a:t> </a:t>
            </a:r>
          </a:p>
          <a:p>
            <a:pPr marL="0" indent="0">
              <a:buFontTx/>
              <a:buNone/>
            </a:pPr>
            <a:r>
              <a:rPr lang="nb-NO" baseline="0" dirty="0"/>
              <a:t>2019 – </a:t>
            </a:r>
            <a:r>
              <a:rPr lang="nb-NO" baseline="0" dirty="0" err="1"/>
              <a:t>local</a:t>
            </a:r>
            <a:r>
              <a:rPr lang="nb-NO" baseline="0" dirty="0"/>
              <a:t> </a:t>
            </a:r>
            <a:r>
              <a:rPr lang="nb-NO" baseline="0" dirty="0" err="1"/>
              <a:t>elections</a:t>
            </a:r>
            <a:r>
              <a:rPr lang="nb-NO" baseline="0" dirty="0"/>
              <a:t> </a:t>
            </a:r>
            <a:r>
              <a:rPr lang="nb-NO" baseline="0" dirty="0" err="1"/>
              <a:t>new</a:t>
            </a:r>
            <a:r>
              <a:rPr lang="nb-NO" baseline="0" dirty="0"/>
              <a:t> </a:t>
            </a:r>
            <a:r>
              <a:rPr lang="nb-NO" baseline="0" dirty="0" err="1"/>
              <a:t>municipal</a:t>
            </a:r>
            <a:r>
              <a:rPr lang="nb-NO" baseline="0" dirty="0"/>
              <a:t> councils / </a:t>
            </a:r>
            <a:r>
              <a:rPr lang="nb-NO" baseline="0" dirty="0" err="1"/>
              <a:t>county</a:t>
            </a:r>
            <a:r>
              <a:rPr lang="nb-NO" baseline="0" dirty="0"/>
              <a:t> councils  </a:t>
            </a:r>
            <a:r>
              <a:rPr lang="nb-NO"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b="1" dirty="0"/>
              <a:t>2014 - 2016</a:t>
            </a:r>
            <a:br>
              <a:rPr lang="nb-NO" sz="1200" b="1" dirty="0"/>
            </a:br>
            <a:r>
              <a:rPr lang="nb-NO" sz="1200" dirty="0"/>
              <a:t>Local </a:t>
            </a:r>
            <a:r>
              <a:rPr lang="nb-NO" sz="1200" dirty="0" err="1"/>
              <a:t>discussions</a:t>
            </a:r>
            <a:endParaRPr lang="nb-NO"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b="1" dirty="0"/>
              <a:t>Summer 2016</a:t>
            </a:r>
            <a:br>
              <a:rPr lang="nb-NO" sz="1200" b="1" dirty="0"/>
            </a:br>
            <a:r>
              <a:rPr lang="en-US" sz="1200" dirty="0"/>
              <a:t>Municipal</a:t>
            </a:r>
            <a:r>
              <a:rPr lang="nb-NO" sz="1200" dirty="0"/>
              <a:t> </a:t>
            </a:r>
            <a:br>
              <a:rPr lang="nb-NO" sz="1200" dirty="0"/>
            </a:br>
            <a:r>
              <a:rPr lang="nb-NO" sz="1200" dirty="0"/>
              <a:t>Resolutions, </a:t>
            </a:r>
            <a:r>
              <a:rPr lang="nb-NO" sz="1200" dirty="0" err="1"/>
              <a:t>July</a:t>
            </a:r>
            <a:r>
              <a:rPr lang="nb-NO" sz="1200" dirty="0"/>
              <a:t> 1st </a:t>
            </a:r>
          </a:p>
          <a:p>
            <a:pPr marL="0" indent="0">
              <a:buFontTx/>
              <a:buNone/>
            </a:pPr>
            <a:endParaRPr lang="nb-NO" dirty="0"/>
          </a:p>
        </p:txBody>
      </p:sp>
      <p:sp>
        <p:nvSpPr>
          <p:cNvPr id="4" name="Plassholder for lysbildenummer 3"/>
          <p:cNvSpPr>
            <a:spLocks noGrp="1"/>
          </p:cNvSpPr>
          <p:nvPr>
            <p:ph type="sldNum" sz="quarter" idx="10"/>
          </p:nvPr>
        </p:nvSpPr>
        <p:spPr/>
        <p:txBody>
          <a:bodyPr/>
          <a:lstStyle/>
          <a:p>
            <a:fld id="{76F04440-782A-455C-B56E-F78BFB6CABBA}" type="slidenum">
              <a:rPr lang="nb-NO" smtClean="0"/>
              <a:t>3</a:t>
            </a:fld>
            <a:endParaRPr lang="nb-NO"/>
          </a:p>
        </p:txBody>
      </p:sp>
    </p:spTree>
    <p:extLst>
      <p:ext uri="{BB962C8B-B14F-4D97-AF65-F5344CB8AC3E}">
        <p14:creationId xmlns:p14="http://schemas.microsoft.com/office/powerpoint/2010/main" val="1020614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err="1"/>
              <a:t>Advice</a:t>
            </a:r>
            <a:r>
              <a:rPr lang="nb-NO" b="1" dirty="0"/>
              <a:t> to </a:t>
            </a:r>
            <a:r>
              <a:rPr lang="nb-NO" b="1" dirty="0" err="1"/>
              <a:t>municipalities</a:t>
            </a:r>
            <a:r>
              <a:rPr lang="nb-NO" b="1" dirty="0"/>
              <a:t> </a:t>
            </a:r>
            <a:r>
              <a:rPr lang="nb-NO" dirty="0"/>
              <a:t>– </a:t>
            </a:r>
          </a:p>
          <a:p>
            <a:r>
              <a:rPr lang="nb-NO" sz="1200" dirty="0" err="1">
                <a:solidFill>
                  <a:srgbClr val="001046"/>
                </a:solidFill>
              </a:rPr>
              <a:t>Common</a:t>
            </a:r>
            <a:r>
              <a:rPr lang="nb-NO" sz="1200" dirty="0">
                <a:solidFill>
                  <a:srgbClr val="001046"/>
                </a:solidFill>
              </a:rPr>
              <a:t> </a:t>
            </a:r>
            <a:r>
              <a:rPr lang="nb-NO" sz="1200" dirty="0" err="1">
                <a:solidFill>
                  <a:srgbClr val="001046"/>
                </a:solidFill>
              </a:rPr>
              <a:t>political</a:t>
            </a:r>
            <a:r>
              <a:rPr lang="nb-NO" sz="1200" dirty="0">
                <a:solidFill>
                  <a:srgbClr val="001046"/>
                </a:solidFill>
              </a:rPr>
              <a:t> </a:t>
            </a:r>
            <a:r>
              <a:rPr lang="nb-NO" sz="1200" dirty="0" err="1">
                <a:solidFill>
                  <a:srgbClr val="001046"/>
                </a:solidFill>
              </a:rPr>
              <a:t>committee</a:t>
            </a:r>
            <a:r>
              <a:rPr lang="nb-NO" sz="1200" dirty="0">
                <a:solidFill>
                  <a:srgbClr val="001046"/>
                </a:solidFill>
              </a:rPr>
              <a:t> </a:t>
            </a:r>
          </a:p>
          <a:p>
            <a:r>
              <a:rPr lang="nb-NO" sz="1200" dirty="0" err="1">
                <a:solidFill>
                  <a:srgbClr val="001046"/>
                </a:solidFill>
              </a:rPr>
              <a:t>Social</a:t>
            </a:r>
            <a:r>
              <a:rPr lang="nb-NO" sz="1200" dirty="0">
                <a:solidFill>
                  <a:srgbClr val="001046"/>
                </a:solidFill>
              </a:rPr>
              <a:t> partners </a:t>
            </a:r>
            <a:r>
              <a:rPr lang="nb-NO" sz="1200" dirty="0" err="1">
                <a:solidFill>
                  <a:srgbClr val="001046"/>
                </a:solidFill>
              </a:rPr>
              <a:t>committeee</a:t>
            </a:r>
            <a:endParaRPr lang="nb-NO" sz="1200" dirty="0">
              <a:solidFill>
                <a:srgbClr val="001046"/>
              </a:solidFill>
            </a:endParaRPr>
          </a:p>
          <a:p>
            <a:r>
              <a:rPr lang="nb-NO" sz="1200" dirty="0">
                <a:solidFill>
                  <a:srgbClr val="001046"/>
                </a:solidFill>
              </a:rPr>
              <a:t>Project </a:t>
            </a:r>
            <a:r>
              <a:rPr lang="nb-NO" sz="1200" dirty="0" err="1">
                <a:solidFill>
                  <a:srgbClr val="001046"/>
                </a:solidFill>
              </a:rPr>
              <a:t>organisation</a:t>
            </a:r>
            <a:r>
              <a:rPr lang="nb-NO" sz="1200" dirty="0">
                <a:solidFill>
                  <a:srgbClr val="001046"/>
                </a:solidFill>
              </a:rPr>
              <a:t> </a:t>
            </a:r>
          </a:p>
          <a:p>
            <a:r>
              <a:rPr lang="nb-NO" sz="1200" dirty="0" err="1">
                <a:solidFill>
                  <a:srgbClr val="001046"/>
                </a:solidFill>
              </a:rPr>
              <a:t>Restructuring</a:t>
            </a:r>
            <a:r>
              <a:rPr lang="nb-NO" sz="1200" dirty="0">
                <a:solidFill>
                  <a:srgbClr val="001046"/>
                </a:solidFill>
              </a:rPr>
              <a:t> </a:t>
            </a:r>
            <a:r>
              <a:rPr lang="nb-NO" sz="1200" dirty="0" err="1">
                <a:solidFill>
                  <a:srgbClr val="001046"/>
                </a:solidFill>
              </a:rPr>
              <a:t>agreement</a:t>
            </a:r>
            <a:r>
              <a:rPr lang="nb-NO" sz="1200" dirty="0">
                <a:solidFill>
                  <a:srgbClr val="001046"/>
                </a:solidFill>
              </a:rPr>
              <a:t> </a:t>
            </a:r>
          </a:p>
          <a:p>
            <a:endParaRPr lang="nb-NO" dirty="0"/>
          </a:p>
        </p:txBody>
      </p:sp>
      <p:sp>
        <p:nvSpPr>
          <p:cNvPr id="4" name="Plassholder for lysbildenummer 3"/>
          <p:cNvSpPr>
            <a:spLocks noGrp="1"/>
          </p:cNvSpPr>
          <p:nvPr>
            <p:ph type="sldNum" sz="quarter" idx="5"/>
          </p:nvPr>
        </p:nvSpPr>
        <p:spPr/>
        <p:txBody>
          <a:bodyPr/>
          <a:lstStyle/>
          <a:p>
            <a:fld id="{B2857E35-9C93-4486-9F0B-CA5D30FA4CEE}" type="slidenum">
              <a:rPr lang="nb-NO" smtClean="0"/>
              <a:t>4</a:t>
            </a:fld>
            <a:endParaRPr lang="nb-NO"/>
          </a:p>
        </p:txBody>
      </p:sp>
    </p:spTree>
    <p:extLst>
      <p:ext uri="{BB962C8B-B14F-4D97-AF65-F5344CB8AC3E}">
        <p14:creationId xmlns:p14="http://schemas.microsoft.com/office/powerpoint/2010/main" val="3066660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Kommuner og fylkeskommuner har stor frihet til å organisere virksomheten slik de finner det hensiktsmessig. – Enten gjennom egen driftsorganisasjon, interkommunalt samarbeid, etablere selvstendige rettssubjekter eller kjøpe tjenestene.  Imidlertid er ikke denne friheten uten rammer. De mest vanlige organiseringsformene er lovregulert. Som folkevalgt er det viktig at du er klar over at det er kommunestyret eller fylkestinget som har det overordnede ansvaret for oppgaveløsningen, uavhengig av hvordan virksomheten er organisert.</a:t>
            </a:r>
          </a:p>
          <a:p>
            <a:r>
              <a:rPr lang="nb-NO" dirty="0"/>
              <a:t>De fleste kommuner kjøper tjenester av private, og noen kommuner kjøper tjenester fra ideelle organisasjoner.</a:t>
            </a:r>
          </a:p>
          <a:p>
            <a:endParaRPr lang="nb-NO" dirty="0"/>
          </a:p>
        </p:txBody>
      </p:sp>
      <p:sp>
        <p:nvSpPr>
          <p:cNvPr id="4" name="Plassholder for lysbildenummer 3"/>
          <p:cNvSpPr>
            <a:spLocks noGrp="1"/>
          </p:cNvSpPr>
          <p:nvPr>
            <p:ph type="sldNum" sz="quarter" idx="10"/>
          </p:nvPr>
        </p:nvSpPr>
        <p:spPr/>
        <p:txBody>
          <a:bodyPr/>
          <a:lstStyle/>
          <a:p>
            <a:fld id="{9591098B-C5A6-4052-A3BE-496A30E8CEA6}" type="slidenum">
              <a:rPr lang="nb-NO" smtClean="0"/>
              <a:t>6</a:t>
            </a:fld>
            <a:endParaRPr lang="nb-NO"/>
          </a:p>
        </p:txBody>
      </p:sp>
    </p:spTree>
    <p:extLst>
      <p:ext uri="{BB962C8B-B14F-4D97-AF65-F5344CB8AC3E}">
        <p14:creationId xmlns:p14="http://schemas.microsoft.com/office/powerpoint/2010/main" val="1624145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ltLang="nb-NO" dirty="0">
                <a:latin typeface="Helvetica" panose="020B0604020202020204" pitchFamily="34" charset="0"/>
                <a:ea typeface="ＭＳ Ｐゴシック" panose="020B0600070205080204" pitchFamily="34" charset="-128"/>
              </a:rPr>
              <a:t>As </a:t>
            </a:r>
            <a:r>
              <a:rPr lang="nb-NO" altLang="nb-NO" dirty="0" err="1">
                <a:latin typeface="Helvetica" panose="020B0604020202020204" pitchFamily="34" charset="0"/>
                <a:ea typeface="ＭＳ Ｐゴシック" panose="020B0600070205080204" pitchFamily="34" charset="-128"/>
              </a:rPr>
              <a:t>each</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relationship</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also</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intermunicipal</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cooperation</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needs</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some</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investment</a:t>
            </a:r>
            <a:r>
              <a:rPr lang="nb-NO" altLang="nb-NO" dirty="0">
                <a:latin typeface="Helvetica" panose="020B0604020202020204" pitchFamily="34" charset="0"/>
                <a:ea typeface="ＭＳ Ｐゴシック" panose="020B0600070205080204" pitchFamily="34" charset="-128"/>
              </a:rPr>
              <a:t>». It is </a:t>
            </a:r>
            <a:r>
              <a:rPr lang="nb-NO" altLang="nb-NO" dirty="0" err="1">
                <a:latin typeface="Helvetica" panose="020B0604020202020204" pitchFamily="34" charset="0"/>
                <a:ea typeface="ＭＳ Ｐゴシック" panose="020B0600070205080204" pitchFamily="34" charset="-128"/>
              </a:rPr>
              <a:t>important</a:t>
            </a:r>
            <a:r>
              <a:rPr lang="nb-NO" altLang="nb-NO" dirty="0">
                <a:latin typeface="Helvetica" panose="020B0604020202020204" pitchFamily="34" charset="0"/>
                <a:ea typeface="ＭＳ Ｐゴシック" panose="020B0600070205080204" pitchFamily="34" charset="-128"/>
              </a:rPr>
              <a:t> to </a:t>
            </a:r>
            <a:r>
              <a:rPr lang="nb-NO" altLang="nb-NO" dirty="0" err="1">
                <a:latin typeface="Helvetica" panose="020B0604020202020204" pitchFamily="34" charset="0"/>
                <a:ea typeface="ＭＳ Ｐゴシック" panose="020B0600070205080204" pitchFamily="34" charset="-128"/>
              </a:rPr>
              <a:t>use</a:t>
            </a:r>
            <a:r>
              <a:rPr lang="nb-NO" altLang="nb-NO" dirty="0">
                <a:latin typeface="Helvetica" panose="020B0604020202020204" pitchFamily="34" charset="0"/>
                <a:ea typeface="ＭＳ Ｐゴシック" panose="020B0600070205080204" pitchFamily="34" charset="-128"/>
              </a:rPr>
              <a:t> time and </a:t>
            </a:r>
            <a:r>
              <a:rPr lang="nb-NO" altLang="nb-NO" dirty="0" err="1">
                <a:latin typeface="Helvetica" panose="020B0604020202020204" pitchFamily="34" charset="0"/>
                <a:ea typeface="ＭＳ Ｐゴシック" panose="020B0600070205080204" pitchFamily="34" charset="-128"/>
              </a:rPr>
              <a:t>good</a:t>
            </a:r>
            <a:r>
              <a:rPr lang="nb-NO" altLang="nb-NO" dirty="0">
                <a:latin typeface="Helvetica" panose="020B0604020202020204" pitchFamily="34" charset="0"/>
                <a:ea typeface="ＭＳ Ｐゴシック" panose="020B0600070205080204" pitchFamily="34" charset="-128"/>
              </a:rPr>
              <a:t> materials for </a:t>
            </a:r>
            <a:r>
              <a:rPr lang="nb-NO" altLang="nb-NO" dirty="0" err="1">
                <a:latin typeface="Helvetica" panose="020B0604020202020204" pitchFamily="34" charset="0"/>
                <a:ea typeface="ＭＳ Ｐゴシック" panose="020B0600070205080204" pitchFamily="34" charset="-128"/>
              </a:rPr>
              <a:t>the</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foundation</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when</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we</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build</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the</a:t>
            </a:r>
            <a:r>
              <a:rPr lang="nb-NO" altLang="nb-NO" dirty="0">
                <a:latin typeface="Helvetica" panose="020B0604020202020204" pitchFamily="34" charset="0"/>
                <a:ea typeface="ＭＳ Ｐゴシック" panose="020B0600070205080204" pitchFamily="34" charset="-128"/>
              </a:rPr>
              <a:t> house, so it is </a:t>
            </a:r>
            <a:r>
              <a:rPr lang="nb-NO" altLang="nb-NO" dirty="0" err="1">
                <a:latin typeface="Helvetica" panose="020B0604020202020204" pitchFamily="34" charset="0"/>
                <a:ea typeface="ＭＳ Ｐゴシック" panose="020B0600070205080204" pitchFamily="34" charset="-128"/>
              </a:rPr>
              <a:t>with</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cooperation</a:t>
            </a:r>
            <a:r>
              <a:rPr lang="nb-NO" altLang="nb-NO" dirty="0">
                <a:latin typeface="Helvetica" panose="020B0604020202020204" pitchFamily="34" charset="0"/>
                <a:ea typeface="ＭＳ Ｐゴシック" panose="020B0600070205080204" pitchFamily="34" charset="-128"/>
              </a:rPr>
              <a:t>  as </a:t>
            </a:r>
            <a:r>
              <a:rPr lang="nb-NO" altLang="nb-NO" dirty="0" err="1">
                <a:latin typeface="Helvetica" panose="020B0604020202020204" pitchFamily="34" charset="0"/>
                <a:ea typeface="ＭＳ Ｐゴシック" panose="020B0600070205080204" pitchFamily="34" charset="-128"/>
              </a:rPr>
              <a:t>well.We</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need</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good</a:t>
            </a:r>
            <a:r>
              <a:rPr lang="nb-NO" altLang="nb-NO" dirty="0">
                <a:latin typeface="Helvetica" panose="020B0604020202020204" pitchFamily="34" charset="0"/>
                <a:ea typeface="ＭＳ Ｐゴシック" panose="020B0600070205080204" pitchFamily="34" charset="-128"/>
              </a:rPr>
              <a:t> and </a:t>
            </a:r>
            <a:r>
              <a:rPr lang="nb-NO" altLang="nb-NO" dirty="0" err="1">
                <a:latin typeface="Helvetica" panose="020B0604020202020204" pitchFamily="34" charset="0"/>
                <a:ea typeface="ＭＳ Ｐゴシック" panose="020B0600070205080204" pitchFamily="34" charset="-128"/>
              </a:rPr>
              <a:t>open</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discussions</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about</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the</a:t>
            </a:r>
            <a:r>
              <a:rPr lang="nb-NO" altLang="nb-NO" dirty="0">
                <a:latin typeface="Helvetica" panose="020B0604020202020204" pitchFamily="34" charset="0"/>
                <a:ea typeface="ＭＳ Ｐゴシック" panose="020B0600070205080204" pitchFamily="34" charset="-128"/>
              </a:rPr>
              <a:t> goals </a:t>
            </a:r>
            <a:r>
              <a:rPr lang="nb-NO" altLang="nb-NO" dirty="0" err="1">
                <a:latin typeface="Helvetica" panose="020B0604020202020204" pitchFamily="34" charset="0"/>
                <a:ea typeface="ＭＳ Ｐゴシック" panose="020B0600070205080204" pitchFamily="34" charset="-128"/>
              </a:rPr>
              <a:t>of</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cooperation</a:t>
            </a:r>
            <a:r>
              <a:rPr lang="nb-NO" altLang="nb-NO" dirty="0">
                <a:latin typeface="Helvetica" panose="020B0604020202020204" pitchFamily="34" charset="0"/>
                <a:ea typeface="ＭＳ Ｐゴシック" panose="020B0600070205080204" pitchFamily="34" charset="-128"/>
              </a:rPr>
              <a:t> and </a:t>
            </a:r>
            <a:r>
              <a:rPr lang="nb-NO" altLang="nb-NO" dirty="0" err="1">
                <a:latin typeface="Helvetica" panose="020B0604020202020204" pitchFamily="34" charset="0"/>
                <a:ea typeface="ＭＳ Ｐゴシック" panose="020B0600070205080204" pitchFamily="34" charset="-128"/>
              </a:rPr>
              <a:t>which</a:t>
            </a:r>
            <a:r>
              <a:rPr lang="nb-NO" altLang="nb-NO" dirty="0">
                <a:latin typeface="Helvetica" panose="020B0604020202020204" pitchFamily="34" charset="0"/>
                <a:ea typeface="ＭＳ Ｐゴシック" panose="020B0600070205080204" pitchFamily="34" charset="-128"/>
              </a:rPr>
              <a:t> type and </a:t>
            </a:r>
            <a:r>
              <a:rPr lang="nb-NO" altLang="nb-NO" dirty="0" err="1">
                <a:latin typeface="Helvetica" panose="020B0604020202020204" pitchFamily="34" charset="0"/>
                <a:ea typeface="ＭＳ Ｐゴシック" panose="020B0600070205080204" pitchFamily="34" charset="-128"/>
              </a:rPr>
              <a:t>model</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suits</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us</a:t>
            </a:r>
            <a:r>
              <a:rPr lang="nb-NO" altLang="nb-NO" dirty="0">
                <a:latin typeface="Helvetica" panose="020B0604020202020204" pitchFamily="34" charset="0"/>
                <a:ea typeface="ＭＳ Ｐゴシック" panose="020B0600070205080204" pitchFamily="34" charset="-128"/>
              </a:rPr>
              <a:t> best. In order to </a:t>
            </a:r>
            <a:r>
              <a:rPr lang="nb-NO" altLang="nb-NO" dirty="0" err="1">
                <a:latin typeface="Helvetica" panose="020B0604020202020204" pitchFamily="34" charset="0"/>
                <a:ea typeface="ＭＳ Ｐゴシック" panose="020B0600070205080204" pitchFamily="34" charset="-128"/>
              </a:rPr>
              <a:t>reach</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this</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common</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understanding</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we</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can</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use</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electronic</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means</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but</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we</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also</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need</a:t>
            </a:r>
            <a:r>
              <a:rPr lang="nb-NO" altLang="nb-NO" dirty="0">
                <a:latin typeface="Helvetica" panose="020B0604020202020204" pitchFamily="34" charset="0"/>
                <a:ea typeface="ＭＳ Ｐゴシック" panose="020B0600070205080204" pitchFamily="34" charset="-128"/>
              </a:rPr>
              <a:t> to </a:t>
            </a:r>
            <a:r>
              <a:rPr lang="nb-NO" altLang="nb-NO" dirty="0" err="1">
                <a:latin typeface="Helvetica" panose="020B0604020202020204" pitchFamily="34" charset="0"/>
                <a:ea typeface="ＭＳ Ｐゴシック" panose="020B0600070205080204" pitchFamily="34" charset="-128"/>
              </a:rPr>
              <a:t>meet</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with</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colleagues</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physically</a:t>
            </a:r>
            <a:r>
              <a:rPr lang="nb-NO" altLang="nb-NO" dirty="0">
                <a:latin typeface="Helvetica" panose="020B0604020202020204" pitchFamily="34" charset="0"/>
                <a:ea typeface="ＭＳ Ｐゴシック" panose="020B0600070205080204" pitchFamily="34" charset="-128"/>
              </a:rPr>
              <a:t>. It </a:t>
            </a:r>
            <a:r>
              <a:rPr lang="nb-NO" altLang="nb-NO" dirty="0" err="1">
                <a:latin typeface="Helvetica" panose="020B0604020202020204" pitchFamily="34" charset="0"/>
                <a:ea typeface="ＭＳ Ｐゴシック" panose="020B0600070205080204" pitchFamily="34" charset="-128"/>
              </a:rPr>
              <a:t>takes</a:t>
            </a:r>
            <a:r>
              <a:rPr lang="nb-NO" altLang="nb-NO" dirty="0">
                <a:latin typeface="Helvetica" panose="020B0604020202020204" pitchFamily="34" charset="0"/>
                <a:ea typeface="ＭＳ Ｐゴシック" panose="020B0600070205080204" pitchFamily="34" charset="-128"/>
              </a:rPr>
              <a:t> time to </a:t>
            </a:r>
            <a:r>
              <a:rPr lang="nb-NO" altLang="nb-NO" dirty="0" err="1">
                <a:latin typeface="Helvetica" panose="020B0604020202020204" pitchFamily="34" charset="0"/>
                <a:ea typeface="ＭＳ Ｐゴシック" panose="020B0600070205080204" pitchFamily="34" charset="-128"/>
              </a:rPr>
              <a:t>reach</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commitment</a:t>
            </a:r>
            <a:r>
              <a:rPr lang="nb-NO" altLang="nb-NO" dirty="0">
                <a:latin typeface="Helvetica" panose="020B0604020202020204" pitchFamily="34" charset="0"/>
                <a:ea typeface="ＭＳ Ｐゴシック" panose="020B0600070205080204" pitchFamily="34" charset="-128"/>
              </a:rPr>
              <a:t> for </a:t>
            </a:r>
            <a:r>
              <a:rPr lang="nb-NO" altLang="nb-NO" dirty="0" err="1">
                <a:latin typeface="Helvetica" panose="020B0604020202020204" pitchFamily="34" charset="0"/>
                <a:ea typeface="ＭＳ Ｐゴシック" panose="020B0600070205080204" pitchFamily="34" charset="-128"/>
              </a:rPr>
              <a:t>the</a:t>
            </a:r>
            <a:r>
              <a:rPr lang="nb-NO" altLang="nb-NO" dirty="0">
                <a:latin typeface="Helvetica" panose="020B0604020202020204" pitchFamily="34" charset="0"/>
                <a:ea typeface="ＭＳ Ｐゴシック" panose="020B0600070205080204" pitchFamily="34" charset="-128"/>
              </a:rPr>
              <a:t> joint </a:t>
            </a:r>
            <a:r>
              <a:rPr lang="nb-NO" altLang="nb-NO" dirty="0" err="1">
                <a:latin typeface="Helvetica" panose="020B0604020202020204" pitchFamily="34" charset="0"/>
                <a:ea typeface="ＭＳ Ｐゴシック" panose="020B0600070205080204" pitchFamily="34" charset="-128"/>
              </a:rPr>
              <a:t>vision</a:t>
            </a:r>
            <a:r>
              <a:rPr lang="nb-NO" altLang="nb-NO" dirty="0">
                <a:latin typeface="Helvetica" panose="020B0604020202020204" pitchFamily="34" charset="0"/>
                <a:ea typeface="ＭＳ Ｐゴシック" panose="020B0600070205080204" pitchFamily="34" charset="-128"/>
              </a:rPr>
              <a:t>, to </a:t>
            </a:r>
            <a:r>
              <a:rPr lang="nb-NO" altLang="nb-NO" dirty="0" err="1">
                <a:latin typeface="Helvetica" panose="020B0604020202020204" pitchFamily="34" charset="0"/>
                <a:ea typeface="ＭＳ Ｐゴシック" panose="020B0600070205080204" pitchFamily="34" charset="-128"/>
              </a:rPr>
              <a:t>work</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out</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strategy</a:t>
            </a:r>
            <a:r>
              <a:rPr lang="nb-NO" altLang="nb-NO" dirty="0">
                <a:latin typeface="Helvetica" panose="020B0604020202020204" pitchFamily="34" charset="0"/>
                <a:ea typeface="ＭＳ Ｐゴシック" panose="020B0600070205080204" pitchFamily="34" charset="-128"/>
              </a:rPr>
              <a:t> and </a:t>
            </a:r>
            <a:r>
              <a:rPr lang="nb-NO" altLang="nb-NO" dirty="0" err="1">
                <a:latin typeface="Helvetica" panose="020B0604020202020204" pitchFamily="34" charset="0"/>
                <a:ea typeface="ＭＳ Ｐゴシック" panose="020B0600070205080204" pitchFamily="34" charset="-128"/>
              </a:rPr>
              <a:t>work</a:t>
            </a:r>
            <a:r>
              <a:rPr lang="nb-NO" altLang="nb-NO" dirty="0">
                <a:latin typeface="Helvetica" panose="020B0604020202020204" pitchFamily="34" charset="0"/>
                <a:ea typeface="ＭＳ Ｐゴシック" panose="020B0600070205080204" pitchFamily="34" charset="-128"/>
              </a:rPr>
              <a:t> plans. </a:t>
            </a:r>
            <a:r>
              <a:rPr lang="nb-NO" altLang="nb-NO" dirty="0" err="1">
                <a:latin typeface="Helvetica" panose="020B0604020202020204" pitchFamily="34" charset="0"/>
                <a:ea typeface="ＭＳ Ｐゴシック" panose="020B0600070205080204" pitchFamily="34" charset="-128"/>
              </a:rPr>
              <a:t>Choise</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of</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good</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cooperation</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projects</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with</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obvious</a:t>
            </a:r>
            <a:r>
              <a:rPr lang="nb-NO" altLang="nb-NO" dirty="0">
                <a:latin typeface="Helvetica" panose="020B0604020202020204" pitchFamily="34" charset="0"/>
                <a:ea typeface="ＭＳ Ｐゴシック" panose="020B0600070205080204" pitchFamily="34" charset="-128"/>
              </a:rPr>
              <a:t> and </a:t>
            </a:r>
            <a:r>
              <a:rPr lang="nb-NO" altLang="nb-NO" dirty="0" err="1">
                <a:latin typeface="Helvetica" panose="020B0604020202020204" pitchFamily="34" charset="0"/>
                <a:ea typeface="ＭＳ Ｐゴシック" panose="020B0600070205080204" pitchFamily="34" charset="-128"/>
              </a:rPr>
              <a:t>realistic</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results</a:t>
            </a:r>
            <a:r>
              <a:rPr lang="nb-NO" altLang="nb-NO" dirty="0">
                <a:latin typeface="Helvetica" panose="020B0604020202020204" pitchFamily="34" charset="0"/>
                <a:ea typeface="ＭＳ Ｐゴシック" panose="020B0600070205080204" pitchFamily="34" charset="-128"/>
              </a:rPr>
              <a:t> is </a:t>
            </a:r>
            <a:r>
              <a:rPr lang="nb-NO" altLang="nb-NO" dirty="0" err="1">
                <a:latin typeface="Helvetica" panose="020B0604020202020204" pitchFamily="34" charset="0"/>
                <a:ea typeface="ＭＳ Ｐゴシック" panose="020B0600070205080204" pitchFamily="34" charset="-128"/>
              </a:rPr>
              <a:t>very</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important</a:t>
            </a:r>
            <a:r>
              <a:rPr lang="nb-NO" altLang="nb-NO" dirty="0">
                <a:latin typeface="Helvetica" panose="020B0604020202020204" pitchFamily="34" charset="0"/>
                <a:ea typeface="ＭＳ Ｐゴシック" panose="020B0600070205080204" pitchFamily="34" charset="-128"/>
              </a:rPr>
              <a:t>. </a:t>
            </a:r>
          </a:p>
          <a:p>
            <a:endParaRPr lang="nb-NO" altLang="nb-NO" dirty="0">
              <a:latin typeface="Helvetica" panose="020B0604020202020204" pitchFamily="34" charset="0"/>
              <a:ea typeface="ＭＳ Ｐゴシック" panose="020B0600070205080204" pitchFamily="34" charset="-128"/>
            </a:endParaRPr>
          </a:p>
          <a:p>
            <a:r>
              <a:rPr lang="nb-NO" altLang="nb-NO" dirty="0">
                <a:latin typeface="Helvetica" panose="020B0604020202020204" pitchFamily="34" charset="0"/>
                <a:ea typeface="ＭＳ Ｐゴシック" panose="020B0600070205080204" pitchFamily="34" charset="-128"/>
              </a:rPr>
              <a:t>Agreements </a:t>
            </a:r>
            <a:r>
              <a:rPr lang="nb-NO" altLang="nb-NO" dirty="0" err="1">
                <a:latin typeface="Helvetica" panose="020B0604020202020204" pitchFamily="34" charset="0"/>
                <a:ea typeface="ＭＳ Ｐゴシック" panose="020B0600070205080204" pitchFamily="34" charset="-128"/>
              </a:rPr>
              <a:t>with</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clear</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roles</a:t>
            </a:r>
            <a:r>
              <a:rPr lang="nb-NO" altLang="nb-NO" dirty="0">
                <a:latin typeface="Helvetica" panose="020B0604020202020204" pitchFamily="34" charset="0"/>
                <a:ea typeface="ＭＳ Ｐゴシック" panose="020B0600070205080204" pitchFamily="34" charset="-128"/>
              </a:rPr>
              <a:t> and </a:t>
            </a:r>
            <a:r>
              <a:rPr lang="nb-NO" altLang="nb-NO" dirty="0" err="1">
                <a:latin typeface="Helvetica" panose="020B0604020202020204" pitchFamily="34" charset="0"/>
                <a:ea typeface="ＭＳ Ｐゴシック" panose="020B0600070205080204" pitchFamily="34" charset="-128"/>
              </a:rPr>
              <a:t>responsibilities</a:t>
            </a:r>
            <a:r>
              <a:rPr lang="nb-NO" altLang="nb-NO" dirty="0">
                <a:latin typeface="Helvetica" panose="020B0604020202020204" pitchFamily="34" charset="0"/>
                <a:ea typeface="ＭＳ Ｐゴシック" panose="020B0600070205080204" pitchFamily="34" charset="-128"/>
              </a:rPr>
              <a:t>, rutines and </a:t>
            </a:r>
            <a:r>
              <a:rPr lang="nb-NO" altLang="nb-NO" dirty="0" err="1">
                <a:latin typeface="Helvetica" panose="020B0604020202020204" pitchFamily="34" charset="0"/>
                <a:ea typeface="ＭＳ Ｐゴシック" panose="020B0600070205080204" pitchFamily="34" charset="-128"/>
              </a:rPr>
              <a:t>procedures</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help</a:t>
            </a:r>
            <a:r>
              <a:rPr lang="nb-NO" altLang="nb-NO" dirty="0">
                <a:latin typeface="Helvetica" panose="020B0604020202020204" pitchFamily="34" charset="0"/>
                <a:ea typeface="ＭＳ Ｐゴシック" panose="020B0600070205080204" pitchFamily="34" charset="-128"/>
              </a:rPr>
              <a:t> a lot </a:t>
            </a:r>
            <a:r>
              <a:rPr lang="nb-NO" altLang="nb-NO" dirty="0" err="1">
                <a:latin typeface="Helvetica" panose="020B0604020202020204" pitchFamily="34" charset="0"/>
                <a:ea typeface="ＭＳ Ｐゴシック" panose="020B0600070205080204" pitchFamily="34" charset="-128"/>
              </a:rPr>
              <a:t>both</a:t>
            </a:r>
            <a:r>
              <a:rPr lang="nb-NO" altLang="nb-NO" dirty="0">
                <a:latin typeface="Helvetica" panose="020B0604020202020204" pitchFamily="34" charset="0"/>
                <a:ea typeface="ＭＳ Ｐゴシック" panose="020B0600070205080204" pitchFamily="34" charset="-128"/>
              </a:rPr>
              <a:t> in </a:t>
            </a:r>
            <a:r>
              <a:rPr lang="nb-NO" altLang="nb-NO" dirty="0" err="1">
                <a:latin typeface="Helvetica" panose="020B0604020202020204" pitchFamily="34" charset="0"/>
                <a:ea typeface="ＭＳ Ｐゴシック" panose="020B0600070205080204" pitchFamily="34" charset="-128"/>
              </a:rPr>
              <a:t>good</a:t>
            </a:r>
            <a:r>
              <a:rPr lang="nb-NO" altLang="nb-NO" dirty="0">
                <a:latin typeface="Helvetica" panose="020B0604020202020204" pitchFamily="34" charset="0"/>
                <a:ea typeface="ＭＳ Ｐゴシック" panose="020B0600070205080204" pitchFamily="34" charset="-128"/>
              </a:rPr>
              <a:t> and bad times.</a:t>
            </a:r>
          </a:p>
          <a:p>
            <a:endParaRPr lang="nb-NO" altLang="nb-NO" dirty="0">
              <a:latin typeface="Helvetica" panose="020B0604020202020204" pitchFamily="34" charset="0"/>
              <a:ea typeface="ＭＳ Ｐゴシック" panose="020B0600070205080204" pitchFamily="34" charset="-128"/>
            </a:endParaRPr>
          </a:p>
          <a:p>
            <a:r>
              <a:rPr lang="nb-NO" altLang="nb-NO" dirty="0" err="1">
                <a:latin typeface="Helvetica" panose="020B0604020202020204" pitchFamily="34" charset="0"/>
                <a:ea typeface="ＭＳ Ｐゴシック" panose="020B0600070205080204" pitchFamily="34" charset="-128"/>
              </a:rPr>
              <a:t>But</a:t>
            </a:r>
            <a:r>
              <a:rPr lang="nb-NO" altLang="nb-NO" dirty="0">
                <a:latin typeface="Helvetica" panose="020B0604020202020204" pitchFamily="34" charset="0"/>
                <a:ea typeface="ＭＳ Ｐゴシック" panose="020B0600070205080204" pitchFamily="34" charset="-128"/>
              </a:rPr>
              <a:t> as all </a:t>
            </a:r>
            <a:r>
              <a:rPr lang="nb-NO" altLang="nb-NO" dirty="0" err="1">
                <a:latin typeface="Helvetica" panose="020B0604020202020204" pitchFamily="34" charset="0"/>
                <a:ea typeface="ＭＳ Ｐゴシック" panose="020B0600070205080204" pitchFamily="34" charset="-128"/>
              </a:rPr>
              <a:t>cooperation</a:t>
            </a:r>
            <a:r>
              <a:rPr lang="nb-NO" altLang="nb-NO" dirty="0">
                <a:latin typeface="Helvetica" panose="020B0604020202020204" pitchFamily="34" charset="0"/>
                <a:ea typeface="ＭＳ Ｐゴシック" panose="020B0600070205080204" pitchFamily="34" charset="-128"/>
              </a:rPr>
              <a:t> - it is </a:t>
            </a:r>
            <a:r>
              <a:rPr lang="nb-NO" altLang="nb-NO" dirty="0" err="1">
                <a:latin typeface="Helvetica" panose="020B0604020202020204" pitchFamily="34" charset="0"/>
                <a:ea typeface="ＭＳ Ｐゴシック" panose="020B0600070205080204" pitchFamily="34" charset="-128"/>
              </a:rPr>
              <a:t>about</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relationship</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between</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people</a:t>
            </a:r>
            <a:r>
              <a:rPr lang="nb-NO" altLang="nb-NO" dirty="0">
                <a:latin typeface="Helvetica" panose="020B0604020202020204" pitchFamily="34" charset="0"/>
                <a:ea typeface="ＭＳ Ｐゴシック" panose="020B0600070205080204" pitchFamily="34" charset="-128"/>
              </a:rPr>
              <a:t>. It is </a:t>
            </a:r>
            <a:r>
              <a:rPr lang="nb-NO" altLang="nb-NO" dirty="0" err="1">
                <a:latin typeface="Helvetica" panose="020B0604020202020204" pitchFamily="34" charset="0"/>
                <a:ea typeface="ＭＳ Ｐゴシック" panose="020B0600070205080204" pitchFamily="34" charset="-128"/>
              </a:rPr>
              <a:t>about</a:t>
            </a:r>
            <a:r>
              <a:rPr lang="nb-NO" altLang="nb-NO" dirty="0">
                <a:latin typeface="Helvetica" panose="020B0604020202020204" pitchFamily="34" charset="0"/>
                <a:ea typeface="ＭＳ Ｐゴシック" panose="020B0600070205080204" pitchFamily="34" charset="-128"/>
              </a:rPr>
              <a:t> trust, </a:t>
            </a:r>
            <a:r>
              <a:rPr lang="nb-NO" altLang="nb-NO" dirty="0" err="1">
                <a:latin typeface="Helvetica" panose="020B0604020202020204" pitchFamily="34" charset="0"/>
                <a:ea typeface="ＭＳ Ｐゴシック" panose="020B0600070205080204" pitchFamily="34" charset="-128"/>
              </a:rPr>
              <a:t>respect</a:t>
            </a:r>
            <a:r>
              <a:rPr lang="nb-NO" altLang="nb-NO" dirty="0">
                <a:latin typeface="Helvetica" panose="020B0604020202020204" pitchFamily="34" charset="0"/>
                <a:ea typeface="ＭＳ Ｐゴシック" panose="020B0600070205080204" pitchFamily="34" charset="-128"/>
              </a:rPr>
              <a:t>, consensus and </a:t>
            </a:r>
            <a:r>
              <a:rPr lang="nb-NO" altLang="nb-NO" dirty="0" err="1">
                <a:latin typeface="Helvetica" panose="020B0604020202020204" pitchFamily="34" charset="0"/>
                <a:ea typeface="ＭＳ Ｐゴシック" panose="020B0600070205080204" pitchFamily="34" charset="-128"/>
              </a:rPr>
              <a:t>mutuality</a:t>
            </a:r>
            <a:r>
              <a:rPr lang="nb-NO" altLang="nb-NO" dirty="0">
                <a:latin typeface="Helvetica" panose="020B0604020202020204" pitchFamily="34" charset="0"/>
                <a:ea typeface="ＭＳ Ｐゴシック" panose="020B0600070205080204" pitchFamily="34" charset="-128"/>
              </a:rPr>
              <a:t>. And </a:t>
            </a:r>
            <a:r>
              <a:rPr lang="nb-NO" altLang="nb-NO" b="1" dirty="0">
                <a:latin typeface="Helvetica" panose="020B0604020202020204" pitchFamily="34" charset="0"/>
                <a:ea typeface="ＭＳ Ｐゴシック" panose="020B0600070205080204" pitchFamily="34" charset="-128"/>
              </a:rPr>
              <a:t>WILL. </a:t>
            </a:r>
            <a:r>
              <a:rPr lang="nb-NO" altLang="nb-NO" dirty="0" err="1">
                <a:latin typeface="Helvetica" panose="020B0604020202020204" pitchFamily="34" charset="0"/>
                <a:ea typeface="ＭＳ Ｐゴシック" panose="020B0600070205080204" pitchFamily="34" charset="-128"/>
              </a:rPr>
              <a:t>Without</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will</a:t>
            </a:r>
            <a:r>
              <a:rPr lang="nb-NO" altLang="nb-NO" dirty="0">
                <a:latin typeface="Helvetica" panose="020B0604020202020204" pitchFamily="34" charset="0"/>
                <a:ea typeface="ＭＳ Ｐゴシック" panose="020B0600070205080204" pitchFamily="34" charset="-128"/>
              </a:rPr>
              <a:t> to </a:t>
            </a:r>
            <a:r>
              <a:rPr lang="nb-NO" altLang="nb-NO" dirty="0" err="1">
                <a:latin typeface="Helvetica" panose="020B0604020202020204" pitchFamily="34" charset="0"/>
                <a:ea typeface="ＭＳ Ｐゴシック" panose="020B0600070205080204" pitchFamily="34" charset="-128"/>
              </a:rPr>
              <a:t>find</a:t>
            </a:r>
            <a:r>
              <a:rPr lang="nb-NO" altLang="nb-NO" dirty="0">
                <a:latin typeface="Helvetica" panose="020B0604020202020204" pitchFamily="34" charset="0"/>
                <a:ea typeface="ＭＳ Ｐゴシック" panose="020B0600070205080204" pitchFamily="34" charset="-128"/>
              </a:rPr>
              <a:t> joint </a:t>
            </a:r>
            <a:r>
              <a:rPr lang="nb-NO" altLang="nb-NO" dirty="0" err="1">
                <a:latin typeface="Helvetica" panose="020B0604020202020204" pitchFamily="34" charset="0"/>
                <a:ea typeface="ＭＳ Ｐゴシック" panose="020B0600070205080204" pitchFamily="34" charset="-128"/>
              </a:rPr>
              <a:t>solutions</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will</a:t>
            </a:r>
            <a:r>
              <a:rPr lang="nb-NO" altLang="nb-NO" dirty="0">
                <a:latin typeface="Helvetica" panose="020B0604020202020204" pitchFamily="34" charset="0"/>
                <a:ea typeface="ＭＳ Ｐゴシック" panose="020B0600070205080204" pitchFamily="34" charset="-128"/>
              </a:rPr>
              <a:t> to </a:t>
            </a:r>
            <a:r>
              <a:rPr lang="nb-NO" altLang="nb-NO" dirty="0" err="1">
                <a:latin typeface="Helvetica" panose="020B0604020202020204" pitchFamily="34" charset="0"/>
                <a:ea typeface="ＭＳ Ｐゴシック" panose="020B0600070205080204" pitchFamily="34" charset="-128"/>
              </a:rPr>
              <a:t>invest</a:t>
            </a:r>
            <a:r>
              <a:rPr lang="nb-NO" altLang="nb-NO" dirty="0">
                <a:latin typeface="Helvetica" panose="020B0604020202020204" pitchFamily="34" charset="0"/>
                <a:ea typeface="ＭＳ Ｐゴシック" panose="020B0600070205080204" pitchFamily="34" charset="-128"/>
              </a:rPr>
              <a:t> in </a:t>
            </a:r>
            <a:r>
              <a:rPr lang="nb-NO" altLang="nb-NO" dirty="0" err="1">
                <a:latin typeface="Helvetica" panose="020B0604020202020204" pitchFamily="34" charset="0"/>
                <a:ea typeface="ＭＳ Ｐゴシック" panose="020B0600070205080204" pitchFamily="34" charset="-128"/>
              </a:rPr>
              <a:t>the</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cooperation</a:t>
            </a:r>
            <a:r>
              <a:rPr lang="nb-NO" altLang="nb-NO" dirty="0">
                <a:latin typeface="Helvetica" panose="020B0604020202020204" pitchFamily="34" charset="0"/>
                <a:ea typeface="ＭＳ Ｐゴシック" panose="020B0600070205080204" pitchFamily="34" charset="-128"/>
              </a:rPr>
              <a:t> and </a:t>
            </a:r>
            <a:r>
              <a:rPr lang="nb-NO" altLang="nb-NO" dirty="0" err="1">
                <a:latin typeface="Helvetica" panose="020B0604020202020204" pitchFamily="34" charset="0"/>
                <a:ea typeface="ＭＳ Ｐゴシック" panose="020B0600070205080204" pitchFamily="34" charset="-128"/>
              </a:rPr>
              <a:t>will</a:t>
            </a:r>
            <a:r>
              <a:rPr lang="nb-NO" altLang="nb-NO" dirty="0">
                <a:latin typeface="Helvetica" panose="020B0604020202020204" pitchFamily="34" charset="0"/>
                <a:ea typeface="ＭＳ Ｐゴシック" panose="020B0600070205080204" pitchFamily="34" charset="-128"/>
              </a:rPr>
              <a:t> to </a:t>
            </a:r>
            <a:r>
              <a:rPr lang="nb-NO" altLang="nb-NO" dirty="0" err="1">
                <a:latin typeface="Helvetica" panose="020B0604020202020204" pitchFamily="34" charset="0"/>
                <a:ea typeface="ＭＳ Ｐゴシック" panose="020B0600070205080204" pitchFamily="34" charset="-128"/>
              </a:rPr>
              <a:t>accept</a:t>
            </a:r>
            <a:r>
              <a:rPr lang="nb-NO" altLang="nb-NO" dirty="0">
                <a:latin typeface="Helvetica" panose="020B0604020202020204" pitchFamily="34" charset="0"/>
                <a:ea typeface="ＭＳ Ｐゴシック" panose="020B0600070205080204" pitchFamily="34" charset="-128"/>
              </a:rPr>
              <a:t> and </a:t>
            </a:r>
            <a:r>
              <a:rPr lang="nb-NO" altLang="nb-NO" dirty="0" err="1">
                <a:latin typeface="Helvetica" panose="020B0604020202020204" pitchFamily="34" charset="0"/>
                <a:ea typeface="ＭＳ Ｐゴシック" panose="020B0600070205080204" pitchFamily="34" charset="-128"/>
              </a:rPr>
              <a:t>tolerate</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our</a:t>
            </a:r>
            <a:r>
              <a:rPr lang="nb-NO" altLang="nb-NO" dirty="0">
                <a:latin typeface="Helvetica" panose="020B0604020202020204" pitchFamily="34" charset="0"/>
                <a:ea typeface="ＭＳ Ｐゴシック" panose="020B0600070205080204" pitchFamily="34" charset="-128"/>
              </a:rPr>
              <a:t> partners, </a:t>
            </a:r>
            <a:r>
              <a:rPr lang="nb-NO" altLang="nb-NO" dirty="0" err="1">
                <a:latin typeface="Helvetica" panose="020B0604020202020204" pitchFamily="34" charset="0"/>
                <a:ea typeface="ＭＳ Ｐゴシック" panose="020B0600070205080204" pitchFamily="34" charset="-128"/>
              </a:rPr>
              <a:t>would</a:t>
            </a:r>
            <a:r>
              <a:rPr lang="nb-NO" altLang="nb-NO" dirty="0">
                <a:latin typeface="Helvetica" panose="020B0604020202020204" pitchFamily="34" charset="0"/>
                <a:ea typeface="ＭＳ Ｐゴシック" panose="020B0600070205080204" pitchFamily="34" charset="-128"/>
              </a:rPr>
              <a:t> be </a:t>
            </a:r>
            <a:r>
              <a:rPr lang="nb-NO" altLang="nb-NO" dirty="0" err="1">
                <a:latin typeface="Helvetica" panose="020B0604020202020204" pitchFamily="34" charset="0"/>
                <a:ea typeface="ＭＳ Ｐゴシック" panose="020B0600070205080204" pitchFamily="34" charset="-128"/>
              </a:rPr>
              <a:t>difficult</a:t>
            </a:r>
            <a:r>
              <a:rPr lang="nb-NO" altLang="nb-NO" dirty="0">
                <a:latin typeface="Helvetica" panose="020B0604020202020204" pitchFamily="34" charset="0"/>
                <a:ea typeface="ＭＳ Ｐゴシック" panose="020B0600070205080204" pitchFamily="34" charset="-128"/>
              </a:rPr>
              <a:t> to </a:t>
            </a:r>
            <a:r>
              <a:rPr lang="nb-NO" altLang="nb-NO" dirty="0" err="1">
                <a:latin typeface="Helvetica" panose="020B0604020202020204" pitchFamily="34" charset="0"/>
                <a:ea typeface="ＭＳ Ｐゴシック" panose="020B0600070205080204" pitchFamily="34" charset="-128"/>
              </a:rPr>
              <a:t>establish</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well</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functioning</a:t>
            </a:r>
            <a:r>
              <a:rPr lang="nb-NO" altLang="nb-NO" dirty="0">
                <a:latin typeface="Helvetica" panose="020B0604020202020204" pitchFamily="34" charset="0"/>
                <a:ea typeface="ＭＳ Ｐゴシック" panose="020B0600070205080204" pitchFamily="34" charset="-128"/>
              </a:rPr>
              <a:t> </a:t>
            </a:r>
            <a:r>
              <a:rPr lang="nb-NO" altLang="nb-NO" dirty="0" err="1">
                <a:latin typeface="Helvetica" panose="020B0604020202020204" pitchFamily="34" charset="0"/>
                <a:ea typeface="ＭＳ Ｐゴシック" panose="020B0600070205080204" pitchFamily="34" charset="-128"/>
              </a:rPr>
              <a:t>cooperation</a:t>
            </a:r>
            <a:r>
              <a:rPr lang="nb-NO" altLang="nb-NO" dirty="0">
                <a:latin typeface="Helvetica" panose="020B0604020202020204" pitchFamily="34" charset="0"/>
                <a:ea typeface="ＭＳ Ｐゴシック" panose="020B0600070205080204" pitchFamily="34" charset="-128"/>
              </a:rPr>
              <a:t>.</a:t>
            </a:r>
            <a:endParaRPr lang="nb-NO" altLang="nb-NO" b="1" dirty="0">
              <a:latin typeface="Helvetica" panose="020B0604020202020204" pitchFamily="34" charset="0"/>
              <a:ea typeface="ＭＳ Ｐゴシック" panose="020B0600070205080204" pitchFamily="34" charset="-128"/>
            </a:endParaRPr>
          </a:p>
          <a:p>
            <a:endParaRPr lang="nb-NO" dirty="0"/>
          </a:p>
        </p:txBody>
      </p:sp>
      <p:sp>
        <p:nvSpPr>
          <p:cNvPr id="4" name="Plassholder for lysbildenummer 3"/>
          <p:cNvSpPr>
            <a:spLocks noGrp="1"/>
          </p:cNvSpPr>
          <p:nvPr>
            <p:ph type="sldNum" sz="quarter" idx="10"/>
          </p:nvPr>
        </p:nvSpPr>
        <p:spPr/>
        <p:txBody>
          <a:bodyPr/>
          <a:lstStyle/>
          <a:p>
            <a:fld id="{0E9C995B-96AD-469B-86DD-AE497B23CC37}" type="slidenum">
              <a:rPr lang="nb-NO" smtClean="0"/>
              <a:t>7</a:t>
            </a:fld>
            <a:endParaRPr lang="nb-NO" dirty="0"/>
          </a:p>
        </p:txBody>
      </p:sp>
    </p:spTree>
    <p:extLst>
      <p:ext uri="{BB962C8B-B14F-4D97-AF65-F5344CB8AC3E}">
        <p14:creationId xmlns:p14="http://schemas.microsoft.com/office/powerpoint/2010/main" val="1402774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sp>
        <p:nvSpPr>
          <p:cNvPr id="7" name="Rektangel 6"/>
          <p:cNvSpPr/>
          <p:nvPr userDrawn="1"/>
        </p:nvSpPr>
        <p:spPr>
          <a:xfrm>
            <a:off x="0" y="1244600"/>
            <a:ext cx="12192000" cy="3378200"/>
          </a:xfrm>
          <a:prstGeom prst="rect">
            <a:avLst/>
          </a:prstGeom>
          <a:solidFill>
            <a:srgbClr val="001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10" name="Rektangel 9"/>
          <p:cNvSpPr/>
          <p:nvPr userDrawn="1"/>
        </p:nvSpPr>
        <p:spPr>
          <a:xfrm>
            <a:off x="10244667" y="5911850"/>
            <a:ext cx="1701800" cy="8191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11" name="Title 19"/>
          <p:cNvSpPr>
            <a:spLocks noGrp="1"/>
          </p:cNvSpPr>
          <p:nvPr>
            <p:ph type="ctrTitle"/>
          </p:nvPr>
        </p:nvSpPr>
        <p:spPr>
          <a:xfrm>
            <a:off x="664227" y="2196036"/>
            <a:ext cx="9915291" cy="466880"/>
          </a:xfrm>
        </p:spPr>
        <p:txBody>
          <a:bodyPr>
            <a:noAutofit/>
          </a:bodyPr>
          <a:lstStyle>
            <a:lvl1pPr algn="l">
              <a:defRPr sz="3000">
                <a:solidFill>
                  <a:srgbClr val="FFFFFF"/>
                </a:solidFill>
              </a:defRPr>
            </a:lvl1pPr>
          </a:lstStyle>
          <a:p>
            <a:r>
              <a:rPr lang="nb-NO"/>
              <a:t>Klikk for å redigere tittelstil</a:t>
            </a:r>
            <a:endParaRPr lang="nb-NO" dirty="0"/>
          </a:p>
        </p:txBody>
      </p:sp>
      <p:sp>
        <p:nvSpPr>
          <p:cNvPr id="12" name="Subtitle 20"/>
          <p:cNvSpPr>
            <a:spLocks noGrp="1"/>
          </p:cNvSpPr>
          <p:nvPr>
            <p:ph type="subTitle" idx="1"/>
          </p:nvPr>
        </p:nvSpPr>
        <p:spPr>
          <a:xfrm>
            <a:off x="664227" y="2822895"/>
            <a:ext cx="8534400" cy="516192"/>
          </a:xfrm>
        </p:spPr>
        <p:txBody>
          <a:bodyPr>
            <a:normAutofit/>
          </a:bodyPr>
          <a:lstStyle>
            <a:lvl1pPr marL="0" indent="0">
              <a:buFontTx/>
              <a:buNone/>
              <a:defRPr sz="2000">
                <a:solidFill>
                  <a:srgbClr val="FFFFFF"/>
                </a:solidFill>
              </a:defRPr>
            </a:lvl1pPr>
          </a:lstStyle>
          <a:p>
            <a:r>
              <a:rPr lang="nb-NO"/>
              <a:t>Klikk for å redigere undertittelstil i malen</a:t>
            </a:r>
            <a:endParaRPr lang="nb-NO" dirty="0"/>
          </a:p>
        </p:txBody>
      </p:sp>
      <p:pic>
        <p:nvPicPr>
          <p:cNvPr id="13" name="Bilde 12" descr="ks_hovedlogo_rgb.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69138" y="463550"/>
            <a:ext cx="953397" cy="476250"/>
          </a:xfrm>
          <a:prstGeom prst="rect">
            <a:avLst/>
          </a:prstGeom>
        </p:spPr>
      </p:pic>
      <p:pic>
        <p:nvPicPr>
          <p:cNvPr id="14" name="Bilde 13" descr="KS tagline.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56438" y="6159500"/>
            <a:ext cx="3137662" cy="287901"/>
          </a:xfrm>
          <a:prstGeom prst="rect">
            <a:avLst/>
          </a:prstGeom>
        </p:spPr>
      </p:pic>
    </p:spTree>
    <p:extLst>
      <p:ext uri="{BB962C8B-B14F-4D97-AF65-F5344CB8AC3E}">
        <p14:creationId xmlns:p14="http://schemas.microsoft.com/office/powerpoint/2010/main" val="172558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apittelslide">
    <p:spTree>
      <p:nvGrpSpPr>
        <p:cNvPr id="1" name=""/>
        <p:cNvGrpSpPr/>
        <p:nvPr/>
      </p:nvGrpSpPr>
      <p:grpSpPr>
        <a:xfrm>
          <a:off x="0" y="0"/>
          <a:ext cx="0" cy="0"/>
          <a:chOff x="0" y="0"/>
          <a:chExt cx="0" cy="0"/>
        </a:xfrm>
      </p:grpSpPr>
      <p:sp>
        <p:nvSpPr>
          <p:cNvPr id="7" name="Rektangel 6"/>
          <p:cNvSpPr/>
          <p:nvPr userDrawn="1"/>
        </p:nvSpPr>
        <p:spPr>
          <a:xfrm>
            <a:off x="0" y="1244600"/>
            <a:ext cx="12192000" cy="5613400"/>
          </a:xfrm>
          <a:prstGeom prst="rect">
            <a:avLst/>
          </a:prstGeom>
          <a:solidFill>
            <a:srgbClr val="001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8" name="Tittel 1"/>
          <p:cNvSpPr>
            <a:spLocks noGrp="1"/>
          </p:cNvSpPr>
          <p:nvPr>
            <p:ph type="ctrTitle"/>
          </p:nvPr>
        </p:nvSpPr>
        <p:spPr>
          <a:xfrm>
            <a:off x="664227" y="2196036"/>
            <a:ext cx="7493466" cy="1066928"/>
          </a:xfrm>
        </p:spPr>
        <p:txBody>
          <a:bodyPr lIns="0" tIns="0" rIns="0" bIns="0" anchor="t">
            <a:noAutofit/>
          </a:bodyPr>
          <a:lstStyle>
            <a:lvl1pPr marL="0" indent="0" algn="l">
              <a:defRPr sz="3000">
                <a:solidFill>
                  <a:schemeClr val="bg1"/>
                </a:solidFill>
                <a:latin typeface="Calibri"/>
                <a:cs typeface="Calibri"/>
              </a:defRPr>
            </a:lvl1pPr>
          </a:lstStyle>
          <a:p>
            <a:r>
              <a:rPr lang="nb-NO"/>
              <a:t>Klikk for å redigere tittelstil</a:t>
            </a:r>
            <a:endParaRPr lang="nb-NO" dirty="0"/>
          </a:p>
        </p:txBody>
      </p:sp>
      <p:pic>
        <p:nvPicPr>
          <p:cNvPr id="6" name="Bilde 5" descr="ks_hovedlogo_rgb.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69138" y="463550"/>
            <a:ext cx="953397" cy="476250"/>
          </a:xfrm>
          <a:prstGeom prst="rect">
            <a:avLst/>
          </a:prstGeom>
        </p:spPr>
      </p:pic>
      <p:pic>
        <p:nvPicPr>
          <p:cNvPr id="9" name="Bilde 8" descr="kommunelenka.png"/>
          <p:cNvPicPr>
            <a:picLocks noChangeAspect="1"/>
          </p:cNvPicPr>
          <p:nvPr userDrawn="1"/>
        </p:nvPicPr>
        <p:blipFill>
          <a:blip r:embed="rId3" cstate="screen">
            <a:alphaModFix amt="27000"/>
            <a:extLst>
              <a:ext uri="{28A0092B-C50C-407E-A947-70E740481C1C}">
                <a14:useLocalDpi xmlns:a14="http://schemas.microsoft.com/office/drawing/2010/main"/>
              </a:ext>
            </a:extLst>
          </a:blip>
          <a:stretch>
            <a:fillRect/>
          </a:stretch>
        </p:blipFill>
        <p:spPr>
          <a:xfrm>
            <a:off x="8157693" y="1450325"/>
            <a:ext cx="5117920" cy="5079466"/>
          </a:xfrm>
          <a:prstGeom prst="rect">
            <a:avLst/>
          </a:prstGeom>
        </p:spPr>
      </p:pic>
    </p:spTree>
    <p:extLst>
      <p:ext uri="{BB962C8B-B14F-4D97-AF65-F5344CB8AC3E}">
        <p14:creationId xmlns:p14="http://schemas.microsoft.com/office/powerpoint/2010/main" val="2259478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Kapittelslide">
    <p:spTree>
      <p:nvGrpSpPr>
        <p:cNvPr id="1" name=""/>
        <p:cNvGrpSpPr/>
        <p:nvPr/>
      </p:nvGrpSpPr>
      <p:grpSpPr>
        <a:xfrm>
          <a:off x="0" y="0"/>
          <a:ext cx="0" cy="0"/>
          <a:chOff x="0" y="0"/>
          <a:chExt cx="0" cy="0"/>
        </a:xfrm>
      </p:grpSpPr>
      <p:sp>
        <p:nvSpPr>
          <p:cNvPr id="7" name="Rektangel 6"/>
          <p:cNvSpPr/>
          <p:nvPr userDrawn="1"/>
        </p:nvSpPr>
        <p:spPr>
          <a:xfrm>
            <a:off x="0" y="1244600"/>
            <a:ext cx="12192000" cy="5613400"/>
          </a:xfrm>
          <a:prstGeom prst="rect">
            <a:avLst/>
          </a:prstGeom>
          <a:solidFill>
            <a:srgbClr val="008CD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8" name="Tittel 1"/>
          <p:cNvSpPr>
            <a:spLocks noGrp="1"/>
          </p:cNvSpPr>
          <p:nvPr>
            <p:ph type="ctrTitle"/>
          </p:nvPr>
        </p:nvSpPr>
        <p:spPr>
          <a:xfrm>
            <a:off x="664227" y="2196036"/>
            <a:ext cx="7151487" cy="1230558"/>
          </a:xfrm>
        </p:spPr>
        <p:txBody>
          <a:bodyPr lIns="0" tIns="0" rIns="0" bIns="0" anchor="t">
            <a:noAutofit/>
          </a:bodyPr>
          <a:lstStyle>
            <a:lvl1pPr marL="0" indent="0" algn="l">
              <a:defRPr sz="3000">
                <a:solidFill>
                  <a:schemeClr val="bg1"/>
                </a:solidFill>
                <a:latin typeface="Calibri"/>
                <a:cs typeface="Calibri"/>
              </a:defRPr>
            </a:lvl1pPr>
          </a:lstStyle>
          <a:p>
            <a:r>
              <a:rPr lang="nb-NO"/>
              <a:t>Klikk for å redigere tittelstil</a:t>
            </a:r>
            <a:endParaRPr lang="nb-NO" dirty="0"/>
          </a:p>
        </p:txBody>
      </p:sp>
      <p:pic>
        <p:nvPicPr>
          <p:cNvPr id="6" name="Bilde 5" descr="ks_hovedlogo_rgb.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69138" y="463550"/>
            <a:ext cx="953397" cy="476250"/>
          </a:xfrm>
          <a:prstGeom prst="rect">
            <a:avLst/>
          </a:prstGeom>
        </p:spPr>
      </p:pic>
      <p:pic>
        <p:nvPicPr>
          <p:cNvPr id="9" name="Bilde 8" descr="kommunelenka.png"/>
          <p:cNvPicPr>
            <a:picLocks noChangeAspect="1"/>
          </p:cNvPicPr>
          <p:nvPr userDrawn="1"/>
        </p:nvPicPr>
        <p:blipFill>
          <a:blip r:embed="rId3" cstate="screen">
            <a:alphaModFix amt="27000"/>
            <a:extLst>
              <a:ext uri="{28A0092B-C50C-407E-A947-70E740481C1C}">
                <a14:useLocalDpi xmlns:a14="http://schemas.microsoft.com/office/drawing/2010/main"/>
              </a:ext>
            </a:extLst>
          </a:blip>
          <a:stretch>
            <a:fillRect/>
          </a:stretch>
        </p:blipFill>
        <p:spPr>
          <a:xfrm>
            <a:off x="8157693" y="1450325"/>
            <a:ext cx="5117920" cy="5079466"/>
          </a:xfrm>
          <a:prstGeom prst="rect">
            <a:avLst/>
          </a:prstGeom>
        </p:spPr>
      </p:pic>
    </p:spTree>
    <p:extLst>
      <p:ext uri="{BB962C8B-B14F-4D97-AF65-F5344CB8AC3E}">
        <p14:creationId xmlns:p14="http://schemas.microsoft.com/office/powerpoint/2010/main" val="318595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Kapittelslide">
    <p:spTree>
      <p:nvGrpSpPr>
        <p:cNvPr id="1" name=""/>
        <p:cNvGrpSpPr/>
        <p:nvPr/>
      </p:nvGrpSpPr>
      <p:grpSpPr>
        <a:xfrm>
          <a:off x="0" y="0"/>
          <a:ext cx="0" cy="0"/>
          <a:chOff x="0" y="0"/>
          <a:chExt cx="0" cy="0"/>
        </a:xfrm>
      </p:grpSpPr>
      <p:sp>
        <p:nvSpPr>
          <p:cNvPr id="7" name="Rektangel 6"/>
          <p:cNvSpPr/>
          <p:nvPr userDrawn="1"/>
        </p:nvSpPr>
        <p:spPr>
          <a:xfrm>
            <a:off x="0" y="1244600"/>
            <a:ext cx="12192000" cy="5613400"/>
          </a:xfrm>
          <a:prstGeom prst="rect">
            <a:avLst/>
          </a:prstGeom>
          <a:solidFill>
            <a:srgbClr val="BCCF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8" name="Tittel 1"/>
          <p:cNvSpPr>
            <a:spLocks noGrp="1"/>
          </p:cNvSpPr>
          <p:nvPr>
            <p:ph type="ctrTitle"/>
          </p:nvPr>
        </p:nvSpPr>
        <p:spPr>
          <a:xfrm>
            <a:off x="664227" y="2196036"/>
            <a:ext cx="6756851" cy="1134305"/>
          </a:xfrm>
        </p:spPr>
        <p:txBody>
          <a:bodyPr lIns="0" tIns="0" rIns="0" bIns="0" anchor="t">
            <a:noAutofit/>
          </a:bodyPr>
          <a:lstStyle>
            <a:lvl1pPr marL="0" indent="0" algn="l">
              <a:defRPr sz="3000">
                <a:solidFill>
                  <a:srgbClr val="001A58"/>
                </a:solidFill>
                <a:latin typeface="Calibri"/>
                <a:cs typeface="Calibri"/>
              </a:defRPr>
            </a:lvl1pPr>
          </a:lstStyle>
          <a:p>
            <a:r>
              <a:rPr lang="nb-NO"/>
              <a:t>Klikk for å redigere tittelstil</a:t>
            </a:r>
            <a:endParaRPr lang="nb-NO" dirty="0"/>
          </a:p>
        </p:txBody>
      </p:sp>
      <p:pic>
        <p:nvPicPr>
          <p:cNvPr id="6" name="Bilde 5" descr="ks_hovedlogo_rgb.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69138" y="463550"/>
            <a:ext cx="953397" cy="476250"/>
          </a:xfrm>
          <a:prstGeom prst="rect">
            <a:avLst/>
          </a:prstGeom>
        </p:spPr>
      </p:pic>
      <p:pic>
        <p:nvPicPr>
          <p:cNvPr id="9" name="Bilde 8" descr="kommunelenka.png"/>
          <p:cNvPicPr>
            <a:picLocks noChangeAspect="1"/>
          </p:cNvPicPr>
          <p:nvPr userDrawn="1"/>
        </p:nvPicPr>
        <p:blipFill>
          <a:blip r:embed="rId3" cstate="screen">
            <a:alphaModFix amt="27000"/>
            <a:extLst>
              <a:ext uri="{28A0092B-C50C-407E-A947-70E740481C1C}">
                <a14:useLocalDpi xmlns:a14="http://schemas.microsoft.com/office/drawing/2010/main"/>
              </a:ext>
            </a:extLst>
          </a:blip>
          <a:stretch>
            <a:fillRect/>
          </a:stretch>
        </p:blipFill>
        <p:spPr>
          <a:xfrm>
            <a:off x="8157693" y="1450325"/>
            <a:ext cx="5117920" cy="5079466"/>
          </a:xfrm>
          <a:prstGeom prst="rect">
            <a:avLst/>
          </a:prstGeom>
        </p:spPr>
      </p:pic>
    </p:spTree>
    <p:extLst>
      <p:ext uri="{BB962C8B-B14F-4D97-AF65-F5344CB8AC3E}">
        <p14:creationId xmlns:p14="http://schemas.microsoft.com/office/powerpoint/2010/main" val="18064851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En kolumn">
    <p:spTree>
      <p:nvGrpSpPr>
        <p:cNvPr id="1" name=""/>
        <p:cNvGrpSpPr/>
        <p:nvPr/>
      </p:nvGrpSpPr>
      <p:grpSpPr>
        <a:xfrm>
          <a:off x="0" y="0"/>
          <a:ext cx="0" cy="0"/>
          <a:chOff x="0" y="0"/>
          <a:chExt cx="0" cy="0"/>
        </a:xfrm>
      </p:grpSpPr>
      <p:sp>
        <p:nvSpPr>
          <p:cNvPr id="9" name="Rektangel 8"/>
          <p:cNvSpPr/>
          <p:nvPr userDrawn="1"/>
        </p:nvSpPr>
        <p:spPr>
          <a:xfrm>
            <a:off x="228599" y="227986"/>
            <a:ext cx="11724969" cy="1058424"/>
          </a:xfrm>
          <a:prstGeom prst="rect">
            <a:avLst/>
          </a:prstGeom>
          <a:solidFill>
            <a:srgbClr val="005EB8"/>
          </a:solidFill>
          <a:ln>
            <a:noFill/>
          </a:ln>
          <a:effectLst>
            <a:reflection stA="24000" endPos="6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 name="Tittel 1"/>
          <p:cNvSpPr>
            <a:spLocks noGrp="1"/>
          </p:cNvSpPr>
          <p:nvPr>
            <p:ph type="title"/>
          </p:nvPr>
        </p:nvSpPr>
        <p:spPr>
          <a:xfrm>
            <a:off x="537948" y="324178"/>
            <a:ext cx="11069033" cy="969604"/>
          </a:xfrm>
          <a:noFill/>
        </p:spPr>
        <p:txBody>
          <a:bodyPr>
            <a:normAutofit/>
          </a:bodyPr>
          <a:lstStyle>
            <a:lvl1pPr algn="ctr">
              <a:defRPr sz="3200">
                <a:solidFill>
                  <a:schemeClr val="bg1"/>
                </a:solidFill>
              </a:defRPr>
            </a:lvl1pPr>
          </a:lstStyle>
          <a:p>
            <a:endParaRPr lang="nb-NO" dirty="0"/>
          </a:p>
        </p:txBody>
      </p:sp>
      <p:sp>
        <p:nvSpPr>
          <p:cNvPr id="11" name="Tittel 1"/>
          <p:cNvSpPr txBox="1">
            <a:spLocks/>
          </p:cNvSpPr>
          <p:nvPr userDrawn="1"/>
        </p:nvSpPr>
        <p:spPr>
          <a:xfrm>
            <a:off x="5459098" y="6375186"/>
            <a:ext cx="2429796" cy="3422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rgbClr val="005EB8"/>
                </a:solidFill>
                <a:latin typeface="+mj-lt"/>
                <a:ea typeface="+mj-ea"/>
                <a:cs typeface="+mj-cs"/>
              </a:defRPr>
            </a:lvl1pPr>
          </a:lstStyle>
          <a:p>
            <a:r>
              <a:rPr lang="nb-NO" sz="1400" dirty="0"/>
              <a:t>Vi skaper fremtiden sammen</a:t>
            </a:r>
          </a:p>
        </p:txBody>
      </p:sp>
      <p:pic>
        <p:nvPicPr>
          <p:cNvPr id="12" name="Bild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96269" y="5804165"/>
            <a:ext cx="4064672" cy="839524"/>
          </a:xfrm>
          <a:prstGeom prst="rect">
            <a:avLst/>
          </a:prstGeom>
        </p:spPr>
      </p:pic>
      <p:sp>
        <p:nvSpPr>
          <p:cNvPr id="3" name="Plassholder for innhold 2"/>
          <p:cNvSpPr>
            <a:spLocks noGrp="1"/>
          </p:cNvSpPr>
          <p:nvPr>
            <p:ph idx="1"/>
          </p:nvPr>
        </p:nvSpPr>
        <p:spPr>
          <a:xfrm>
            <a:off x="536028" y="1995512"/>
            <a:ext cx="10186504" cy="3659564"/>
          </a:xfrm>
        </p:spPr>
        <p:txBody>
          <a:bodyPr>
            <a:normAutofit/>
          </a:bodyPr>
          <a:lstStyle>
            <a:lvl1pPr marL="0" indent="0">
              <a:lnSpc>
                <a:spcPct val="150000"/>
              </a:lnSpc>
              <a:buFontTx/>
              <a:buNone/>
              <a:defRPr sz="1600">
                <a:solidFill>
                  <a:schemeClr val="tx2">
                    <a:lumMod val="75000"/>
                  </a:schemeClr>
                </a:solidFill>
              </a:defRPr>
            </a:lvl1pPr>
            <a:lvl2pPr marL="457200" indent="0">
              <a:buFontTx/>
              <a:buNone/>
              <a:defRPr sz="2000"/>
            </a:lvl2pPr>
            <a:lvl3pPr marL="914400" indent="0">
              <a:buFontTx/>
              <a:buNone/>
              <a:defRPr sz="1800"/>
            </a:lvl3pPr>
            <a:lvl4pPr marL="1371600" indent="0">
              <a:buFontTx/>
              <a:buNone/>
              <a:defRPr sz="1600"/>
            </a:lvl4pPr>
            <a:lvl5pPr marL="1828800" indent="0">
              <a:buFontTx/>
              <a:buNone/>
              <a:defRPr sz="1400"/>
            </a:lvl5pPr>
          </a:lstStyle>
          <a:p>
            <a:pPr lvl="0"/>
            <a:endParaRPr lang="nb-NO" dirty="0"/>
          </a:p>
        </p:txBody>
      </p:sp>
    </p:spTree>
    <p:extLst>
      <p:ext uri="{BB962C8B-B14F-4D97-AF65-F5344CB8AC3E}">
        <p14:creationId xmlns:p14="http://schemas.microsoft.com/office/powerpoint/2010/main" val="2278826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7" name="Plassholder for tittel 1"/>
          <p:cNvSpPr>
            <a:spLocks noGrp="1"/>
          </p:cNvSpPr>
          <p:nvPr>
            <p:ph type="title"/>
          </p:nvPr>
        </p:nvSpPr>
        <p:spPr>
          <a:xfrm>
            <a:off x="609600" y="732380"/>
            <a:ext cx="10972800" cy="1132114"/>
          </a:xfrm>
          <a:prstGeom prst="rect">
            <a:avLst/>
          </a:prstGeom>
        </p:spPr>
        <p:txBody>
          <a:bodyPr vert="horz" lIns="91440" tIns="45720" rIns="91440" bIns="45720" rtlCol="0" anchor="ctr">
            <a:normAutofit/>
          </a:bodyPr>
          <a:lstStyle>
            <a:lvl1pPr>
              <a:defRPr>
                <a:solidFill>
                  <a:srgbClr val="001046"/>
                </a:solidFill>
              </a:defRPr>
            </a:lvl1pPr>
          </a:lstStyle>
          <a:p>
            <a:r>
              <a:rPr lang="nb-NO"/>
              <a:t>Klikk for å redigere tittelstil</a:t>
            </a:r>
            <a:endParaRPr lang="nb-NO" dirty="0"/>
          </a:p>
        </p:txBody>
      </p:sp>
      <p:sp>
        <p:nvSpPr>
          <p:cNvPr id="9" name="Plassholder for dato 3"/>
          <p:cNvSpPr>
            <a:spLocks noGrp="1"/>
          </p:cNvSpPr>
          <p:nvPr>
            <p:ph type="dt" sz="half" idx="2"/>
          </p:nvPr>
        </p:nvSpPr>
        <p:spPr>
          <a:xfrm>
            <a:off x="609600" y="6173788"/>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40C3D-7D2E-B046-9707-68B92A5A8B5C}" type="datetimeFigureOut">
              <a:t>15.09.2021</a:t>
            </a:fld>
            <a:endParaRPr lang="nb-NO"/>
          </a:p>
        </p:txBody>
      </p:sp>
      <p:sp>
        <p:nvSpPr>
          <p:cNvPr id="10" name="Plassholder for bunntekst 4"/>
          <p:cNvSpPr>
            <a:spLocks noGrp="1"/>
          </p:cNvSpPr>
          <p:nvPr>
            <p:ph type="ftr" sz="quarter" idx="3"/>
          </p:nvPr>
        </p:nvSpPr>
        <p:spPr>
          <a:xfrm>
            <a:off x="4165600" y="6173788"/>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11" name="Plassholder for lysbildenummer 5"/>
          <p:cNvSpPr>
            <a:spLocks noGrp="1"/>
          </p:cNvSpPr>
          <p:nvPr>
            <p:ph type="sldNum" sz="quarter" idx="4"/>
          </p:nvPr>
        </p:nvSpPr>
        <p:spPr>
          <a:xfrm>
            <a:off x="8737601" y="6173788"/>
            <a:ext cx="155905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1872E-8BFC-214A-B7E1-4CF644173512}" type="slidenum">
              <a:t>‹#›</a:t>
            </a:fld>
            <a:endParaRPr lang="nb-NO"/>
          </a:p>
        </p:txBody>
      </p:sp>
      <p:sp>
        <p:nvSpPr>
          <p:cNvPr id="14" name="Plassholder for innhold 13"/>
          <p:cNvSpPr>
            <a:spLocks noGrp="1"/>
          </p:cNvSpPr>
          <p:nvPr>
            <p:ph sz="quarter" idx="10"/>
          </p:nvPr>
        </p:nvSpPr>
        <p:spPr>
          <a:xfrm>
            <a:off x="609601" y="1959429"/>
            <a:ext cx="10972800" cy="361149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Tree>
    <p:extLst>
      <p:ext uri="{BB962C8B-B14F-4D97-AF65-F5344CB8AC3E}">
        <p14:creationId xmlns:p14="http://schemas.microsoft.com/office/powerpoint/2010/main" val="2744026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609600" y="731276"/>
            <a:ext cx="10972800" cy="1143000"/>
          </a:xfrm>
        </p:spPr>
        <p:txBody>
          <a:bodyPr/>
          <a:lstStyle/>
          <a:p>
            <a:r>
              <a:rPr lang="nb-NO"/>
              <a:t>Klikk for å redigere tittelstil</a:t>
            </a:r>
          </a:p>
        </p:txBody>
      </p:sp>
      <p:sp>
        <p:nvSpPr>
          <p:cNvPr id="3" name="Plassholder for innhold 2"/>
          <p:cNvSpPr>
            <a:spLocks noGrp="1"/>
          </p:cNvSpPr>
          <p:nvPr>
            <p:ph sz="half" idx="1"/>
          </p:nvPr>
        </p:nvSpPr>
        <p:spPr>
          <a:xfrm>
            <a:off x="609600" y="1967113"/>
            <a:ext cx="5384800" cy="3688336"/>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innhold 3"/>
          <p:cNvSpPr>
            <a:spLocks noGrp="1"/>
          </p:cNvSpPr>
          <p:nvPr>
            <p:ph sz="half" idx="2"/>
          </p:nvPr>
        </p:nvSpPr>
        <p:spPr>
          <a:xfrm>
            <a:off x="6197600" y="1967113"/>
            <a:ext cx="5384800" cy="3688336"/>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5" name="Plassholder for dato 4"/>
          <p:cNvSpPr>
            <a:spLocks noGrp="1"/>
          </p:cNvSpPr>
          <p:nvPr>
            <p:ph type="dt" sz="half" idx="10"/>
          </p:nvPr>
        </p:nvSpPr>
        <p:spPr/>
        <p:txBody>
          <a:bodyPr/>
          <a:lstStyle/>
          <a:p>
            <a:fld id="{49540C3D-7D2E-B046-9707-68B92A5A8B5C}" type="datetimeFigureOut">
              <a:t>15.09.2021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662439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609600" y="731276"/>
            <a:ext cx="10972800" cy="1143000"/>
          </a:xfrm>
        </p:spPr>
        <p:txBody>
          <a:bodyPr/>
          <a:lstStyle/>
          <a:p>
            <a:r>
              <a:rPr lang="nb-NO"/>
              <a:t>Klikk for å redigere tittelstil</a:t>
            </a:r>
          </a:p>
        </p:txBody>
      </p:sp>
      <p:sp>
        <p:nvSpPr>
          <p:cNvPr id="3" name="Plassholder for dato 2"/>
          <p:cNvSpPr>
            <a:spLocks noGrp="1"/>
          </p:cNvSpPr>
          <p:nvPr>
            <p:ph type="dt" sz="half" idx="10"/>
          </p:nvPr>
        </p:nvSpPr>
        <p:spPr/>
        <p:txBody>
          <a:bodyPr/>
          <a:lstStyle/>
          <a:p>
            <a:fld id="{49540C3D-7D2E-B046-9707-68B92A5A8B5C}" type="datetimeFigureOut">
              <a:t>15.09.2021</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198225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49540C3D-7D2E-B046-9707-68B92A5A8B5C}" type="datetimeFigureOut">
              <a:t>15.09.2021</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1015499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09601" y="273050"/>
            <a:ext cx="4011084" cy="1162050"/>
          </a:xfrm>
        </p:spPr>
        <p:txBody>
          <a:bodyPr anchor="b"/>
          <a:lstStyle>
            <a:lvl1pPr algn="l">
              <a:defRPr sz="2000" b="1"/>
            </a:lvl1pPr>
          </a:lstStyle>
          <a:p>
            <a:r>
              <a:rPr lang="nb-NO"/>
              <a:t>Klikk for å redigere tittelstil</a:t>
            </a:r>
            <a:endParaRPr lang="nb-NO" dirty="0"/>
          </a:p>
        </p:txBody>
      </p:sp>
      <p:sp>
        <p:nvSpPr>
          <p:cNvPr id="3" name="Plassholder for innhold 2"/>
          <p:cNvSpPr>
            <a:spLocks noGrp="1"/>
          </p:cNvSpPr>
          <p:nvPr>
            <p:ph idx="1"/>
          </p:nvPr>
        </p:nvSpPr>
        <p:spPr>
          <a:xfrm>
            <a:off x="4766733" y="273051"/>
            <a:ext cx="6815667" cy="5853113"/>
          </a:xfrm>
        </p:spPr>
        <p:txBody>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Rediger tekststiler i malen</a:t>
            </a:r>
          </a:p>
        </p:txBody>
      </p:sp>
      <p:sp>
        <p:nvSpPr>
          <p:cNvPr id="5" name="Plassholder for dato 4"/>
          <p:cNvSpPr>
            <a:spLocks noGrp="1"/>
          </p:cNvSpPr>
          <p:nvPr>
            <p:ph type="dt" sz="half" idx="10"/>
          </p:nvPr>
        </p:nvSpPr>
        <p:spPr/>
        <p:txBody>
          <a:bodyPr/>
          <a:lstStyle/>
          <a:p>
            <a:fld id="{49540C3D-7D2E-B046-9707-68B92A5A8B5C}" type="datetimeFigureOut">
              <a:t>15.09.2021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3137575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389717" y="4800600"/>
            <a:ext cx="73152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p>
        </p:txBody>
      </p:sp>
      <p:sp>
        <p:nvSpPr>
          <p:cNvPr id="4" name="Plassholder f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Rediger tekststiler i malen</a:t>
            </a:r>
          </a:p>
        </p:txBody>
      </p:sp>
      <p:sp>
        <p:nvSpPr>
          <p:cNvPr id="5" name="Plassholder for dato 4"/>
          <p:cNvSpPr>
            <a:spLocks noGrp="1"/>
          </p:cNvSpPr>
          <p:nvPr>
            <p:ph type="dt" sz="half" idx="10"/>
          </p:nvPr>
        </p:nvSpPr>
        <p:spPr/>
        <p:txBody>
          <a:bodyPr/>
          <a:lstStyle/>
          <a:p>
            <a:fld id="{49540C3D-7D2E-B046-9707-68B92A5A8B5C}" type="datetimeFigureOut">
              <a:t>15.09.2021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2618212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nb-NO" dirty="0"/>
          </a:p>
        </p:txBody>
      </p:sp>
      <p:sp>
        <p:nvSpPr>
          <p:cNvPr id="3" name="Plassholder for loddrett tekst 2"/>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49540C3D-7D2E-B046-9707-68B92A5A8B5C}" type="datetimeFigureOut">
              <a:t>15.09.2021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4243724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839200" y="274639"/>
            <a:ext cx="2743200" cy="58515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609600" y="274639"/>
            <a:ext cx="8026400" cy="5851525"/>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49540C3D-7D2E-B046-9707-68B92A5A8B5C}" type="datetimeFigureOut">
              <a:t>15.09.2021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1391540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609600" y="639068"/>
            <a:ext cx="10972800" cy="1143000"/>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p:cNvSpPr>
            <a:spLocks noGrp="1"/>
          </p:cNvSpPr>
          <p:nvPr>
            <p:ph type="body" idx="1"/>
          </p:nvPr>
        </p:nvSpPr>
        <p:spPr>
          <a:xfrm>
            <a:off x="609600" y="1913324"/>
            <a:ext cx="10972800" cy="3557708"/>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609600" y="6173788"/>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40C3D-7D2E-B046-9707-68B92A5A8B5C}" type="datetimeFigureOut">
              <a:t>15.09.2021</a:t>
            </a:fld>
            <a:endParaRPr lang="nb-NO"/>
          </a:p>
        </p:txBody>
      </p:sp>
      <p:sp>
        <p:nvSpPr>
          <p:cNvPr id="5" name="Plassholder for bunntekst 4"/>
          <p:cNvSpPr>
            <a:spLocks noGrp="1"/>
          </p:cNvSpPr>
          <p:nvPr>
            <p:ph type="ftr" sz="quarter" idx="3"/>
          </p:nvPr>
        </p:nvSpPr>
        <p:spPr>
          <a:xfrm>
            <a:off x="4165600" y="6173788"/>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737601" y="6173788"/>
            <a:ext cx="155905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1872E-8BFC-214A-B7E1-4CF644173512}" type="slidenum">
              <a:t>‹#›</a:t>
            </a:fld>
            <a:endParaRPr lang="nb-NO"/>
          </a:p>
        </p:txBody>
      </p:sp>
      <p:pic>
        <p:nvPicPr>
          <p:cNvPr id="8" name="Bilde 7" descr="ks_hovedlogo_rgb.png"/>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10928244" y="6173787"/>
            <a:ext cx="730357" cy="364835"/>
          </a:xfrm>
          <a:prstGeom prst="rect">
            <a:avLst/>
          </a:prstGeom>
        </p:spPr>
      </p:pic>
    </p:spTree>
    <p:extLst>
      <p:ext uri="{BB962C8B-B14F-4D97-AF65-F5344CB8AC3E}">
        <p14:creationId xmlns:p14="http://schemas.microsoft.com/office/powerpoint/2010/main" val="5527269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1" r:id="rId3"/>
    <p:sldLayoutId id="2147483703" r:id="rId4"/>
    <p:sldLayoutId id="2147483704" r:id="rId5"/>
    <p:sldLayoutId id="2147483705" r:id="rId6"/>
    <p:sldLayoutId id="2147483706" r:id="rId7"/>
    <p:sldLayoutId id="2147483707" r:id="rId8"/>
    <p:sldLayoutId id="2147483708" r:id="rId9"/>
    <p:sldLayoutId id="2147483649" r:id="rId10"/>
    <p:sldLayoutId id="2147483709" r:id="rId11"/>
    <p:sldLayoutId id="2147483710" r:id="rId12"/>
    <p:sldLayoutId id="2147483726" r:id="rId13"/>
  </p:sldLayoutIdLst>
  <p:txStyles>
    <p:titleStyle>
      <a:lvl1pPr algn="l" defTabSz="457200" rtl="0" eaLnBrk="1" latinLnBrk="0" hangingPunct="1">
        <a:spcBef>
          <a:spcPct val="0"/>
        </a:spcBef>
        <a:buNone/>
        <a:defRPr sz="2800" kern="1200">
          <a:solidFill>
            <a:srgbClr val="001A58"/>
          </a:solidFill>
          <a:latin typeface="+mj-lt"/>
          <a:ea typeface="+mj-ea"/>
          <a:cs typeface="+mj-cs"/>
        </a:defRPr>
      </a:lvl1pPr>
    </p:titleStyle>
    <p:bodyStyle>
      <a:lvl1pPr marL="342900" indent="-342900" algn="l" defTabSz="457200" rtl="0" eaLnBrk="1" latinLnBrk="0" hangingPunct="1">
        <a:spcBef>
          <a:spcPct val="20000"/>
        </a:spcBef>
        <a:buFont typeface="Arial"/>
        <a:buChar char="•"/>
        <a:defRPr sz="2000" kern="1200">
          <a:solidFill>
            <a:srgbClr val="001A58"/>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001A58"/>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001A58"/>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1A58"/>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1A58"/>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p:cNvSpPr>
            <a:spLocks noGrp="1"/>
          </p:cNvSpPr>
          <p:nvPr>
            <p:ph type="ctrTitle"/>
          </p:nvPr>
        </p:nvSpPr>
        <p:spPr/>
        <p:txBody>
          <a:bodyPr/>
          <a:lstStyle/>
          <a:p>
            <a:r>
              <a:rPr lang="lv-LV"/>
              <a:t>Vietējās pašvaldības un pašvaldību sadarbība Norvēģijā</a:t>
            </a:r>
          </a:p>
        </p:txBody>
      </p:sp>
      <p:sp>
        <p:nvSpPr>
          <p:cNvPr id="7" name="Undertittel 6"/>
          <p:cNvSpPr>
            <a:spLocks noGrp="1"/>
          </p:cNvSpPr>
          <p:nvPr>
            <p:ph type="subTitle" idx="1"/>
          </p:nvPr>
        </p:nvSpPr>
        <p:spPr>
          <a:xfrm>
            <a:off x="7081502" y="6165882"/>
            <a:ext cx="4748033" cy="475109"/>
          </a:xfrm>
        </p:spPr>
        <p:txBody>
          <a:bodyPr>
            <a:noAutofit/>
          </a:bodyPr>
          <a:lstStyle/>
          <a:p>
            <a:pPr algn="r"/>
            <a:r>
              <a:rPr lang="lv-LV" sz="1400" i="1">
                <a:solidFill>
                  <a:srgbClr val="001A58"/>
                </a:solidFill>
              </a:rPr>
              <a:t>«En selvstendig og nyskapende kommunesektor»</a:t>
            </a:r>
          </a:p>
        </p:txBody>
      </p:sp>
    </p:spTree>
    <p:extLst>
      <p:ext uri="{BB962C8B-B14F-4D97-AF65-F5344CB8AC3E}">
        <p14:creationId xmlns:p14="http://schemas.microsoft.com/office/powerpoint/2010/main" val="2953483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Gerade Verbindung 4"/>
          <p:cNvCxnSpPr/>
          <p:nvPr/>
        </p:nvCxnSpPr>
        <p:spPr bwMode="gray">
          <a:xfrm flipH="1">
            <a:off x="3359696" y="404664"/>
            <a:ext cx="4480" cy="5616624"/>
          </a:xfrm>
          <a:prstGeom prst="line">
            <a:avLst/>
          </a:prstGeom>
          <a:ln w="6350">
            <a:solidFill>
              <a:srgbClr val="C8C8C8"/>
            </a:solidFill>
            <a:prstDash val="solid"/>
          </a:ln>
        </p:spPr>
        <p:style>
          <a:lnRef idx="1">
            <a:schemeClr val="accent1"/>
          </a:lnRef>
          <a:fillRef idx="0">
            <a:schemeClr val="accent1"/>
          </a:fillRef>
          <a:effectRef idx="0">
            <a:schemeClr val="accent1"/>
          </a:effectRef>
          <a:fontRef idx="minor">
            <a:schemeClr val="tx1"/>
          </a:fontRef>
        </p:style>
      </p:cxnSp>
      <p:sp>
        <p:nvSpPr>
          <p:cNvPr id="27" name="Textfeld 26"/>
          <p:cNvSpPr txBox="1"/>
          <p:nvPr/>
        </p:nvSpPr>
        <p:spPr bwMode="gray">
          <a:xfrm>
            <a:off x="251380" y="437344"/>
            <a:ext cx="3541517" cy="1080689"/>
          </a:xfrm>
          <a:prstGeom prst="rect">
            <a:avLst/>
          </a:prstGeom>
          <a:noFill/>
        </p:spPr>
        <p:txBody>
          <a:bodyPr wrap="square" lIns="72000" tIns="0" rIns="180000" bIns="0" rtlCol="0">
            <a:noAutofit/>
          </a:bodyPr>
          <a:lstStyle/>
          <a:p>
            <a:pPr>
              <a:lnSpc>
                <a:spcPct val="80000"/>
              </a:lnSpc>
              <a:spcAft>
                <a:spcPts val="1000"/>
              </a:spcAft>
            </a:pPr>
            <a:r>
              <a:rPr lang="lv-LV" sz="2100" b="1" noProof="1">
                <a:solidFill>
                  <a:srgbClr val="00315C"/>
                </a:solidFill>
                <a:latin typeface="Arial" panose="020B0604020202020204" pitchFamily="34" charset="0"/>
                <a:cs typeface="Arial" panose="020B0604020202020204" pitchFamily="34" charset="0"/>
              </a:rPr>
              <a:t>Reformas REZULTĀTI</a:t>
            </a:r>
          </a:p>
        </p:txBody>
      </p:sp>
      <p:sp>
        <p:nvSpPr>
          <p:cNvPr id="31" name="Rechteck 30"/>
          <p:cNvSpPr/>
          <p:nvPr/>
        </p:nvSpPr>
        <p:spPr bwMode="gray">
          <a:xfrm>
            <a:off x="313986" y="298375"/>
            <a:ext cx="11533068" cy="5785183"/>
          </a:xfrm>
          <a:prstGeom prst="rect">
            <a:avLst/>
          </a:prstGeom>
          <a:noFill/>
          <a:ln w="12700">
            <a:solidFill>
              <a:srgbClr val="C0C0C0"/>
            </a:solidFill>
            <a:round/>
            <a:headEnd/>
            <a:tailEnd/>
          </a:ln>
          <a:effectLst/>
        </p:spPr>
        <p:txBody>
          <a:bodyPr rtlCol="0" anchor="ctr"/>
          <a:lstStyle/>
          <a:p>
            <a:pPr algn="ctr"/>
            <a:endParaRPr lang="en-US" dirty="0">
              <a:latin typeface="Calibri Light" panose="020F0302020204030204" pitchFamily="34" charset="0"/>
            </a:endParaRPr>
          </a:p>
        </p:txBody>
      </p:sp>
      <p:pic>
        <p:nvPicPr>
          <p:cNvPr id="292" name="Bilde 291"/>
          <p:cNvPicPr>
            <a:picLocks noChangeAspect="1"/>
          </p:cNvPicPr>
          <p:nvPr/>
        </p:nvPicPr>
        <p:blipFill rotWithShape="1">
          <a:blip r:embed="rId3">
            <a:extLst>
              <a:ext uri="{28A0092B-C50C-407E-A947-70E740481C1C}">
                <a14:useLocalDpi xmlns:a14="http://schemas.microsoft.com/office/drawing/2010/main" val="0"/>
              </a:ext>
            </a:extLst>
          </a:blip>
          <a:srcRect l="4893" r="3192"/>
          <a:stretch/>
        </p:blipFill>
        <p:spPr>
          <a:xfrm>
            <a:off x="407627" y="1518033"/>
            <a:ext cx="2952328" cy="4471485"/>
          </a:xfrm>
          <a:prstGeom prst="rect">
            <a:avLst/>
          </a:prstGeom>
        </p:spPr>
      </p:pic>
      <p:grpSp>
        <p:nvGrpSpPr>
          <p:cNvPr id="7" name="Gruppe 6"/>
          <p:cNvGrpSpPr/>
          <p:nvPr/>
        </p:nvGrpSpPr>
        <p:grpSpPr>
          <a:xfrm>
            <a:off x="3792897" y="4900178"/>
            <a:ext cx="1690209" cy="1075098"/>
            <a:chOff x="3792897" y="4900178"/>
            <a:chExt cx="1690209" cy="1075098"/>
          </a:xfrm>
        </p:grpSpPr>
        <p:sp>
          <p:nvSpPr>
            <p:cNvPr id="301" name="Freeform 5"/>
            <p:cNvSpPr>
              <a:spLocks noChangeAspect="1" noEditPoints="1"/>
            </p:cNvSpPr>
            <p:nvPr/>
          </p:nvSpPr>
          <p:spPr bwMode="gray">
            <a:xfrm>
              <a:off x="4418303" y="4913645"/>
              <a:ext cx="431317" cy="1061631"/>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flip="none" rotWithShape="1">
              <a:gsLst>
                <a:gs pos="100000">
                  <a:srgbClr val="AFAFAF"/>
                </a:gs>
                <a:gs pos="50000">
                  <a:srgbClr val="D7D7D7"/>
                </a:gs>
              </a:gsLst>
              <a:lin ang="16200000" scaled="1"/>
              <a:tileRect/>
            </a:gradFill>
            <a:ln w="9525">
              <a:noFill/>
              <a:round/>
              <a:headEnd/>
              <a:tailEnd/>
            </a:ln>
            <a:effectLst/>
            <a:scene3d>
              <a:camera prst="orthographicFront"/>
              <a:lightRig rig="twoPt" dir="t">
                <a:rot lat="0" lon="0" rev="8400000"/>
              </a:lightRig>
            </a:scene3d>
            <a:sp3d extrusionH="63500" prstMaterial="matte"/>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sp>
          <p:nvSpPr>
            <p:cNvPr id="303" name="Freeform 5"/>
            <p:cNvSpPr>
              <a:spLocks noChangeAspect="1" noEditPoints="1"/>
            </p:cNvSpPr>
            <p:nvPr/>
          </p:nvSpPr>
          <p:spPr bwMode="gray">
            <a:xfrm>
              <a:off x="3792897" y="4900178"/>
              <a:ext cx="431317" cy="1061631"/>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rgbClr val="1E5782"/>
            </a:solidFill>
            <a:ln w="9525">
              <a:noFill/>
              <a:round/>
              <a:headEnd/>
              <a:tailEnd/>
            </a:ln>
            <a:effectLst/>
            <a:scene3d>
              <a:camera prst="orthographicFront"/>
              <a:lightRig rig="twoPt" dir="t">
                <a:rot lat="0" lon="0" rev="8400000"/>
              </a:lightRig>
            </a:scene3d>
            <a:sp3d extrusionH="63500" prstMaterial="matte"/>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sp>
          <p:nvSpPr>
            <p:cNvPr id="304" name="Freeform 5"/>
            <p:cNvSpPr>
              <a:spLocks noChangeAspect="1" noEditPoints="1"/>
            </p:cNvSpPr>
            <p:nvPr/>
          </p:nvSpPr>
          <p:spPr bwMode="gray">
            <a:xfrm>
              <a:off x="5051789" y="4913645"/>
              <a:ext cx="431317" cy="1061631"/>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flip="none" rotWithShape="1">
              <a:gsLst>
                <a:gs pos="100000">
                  <a:srgbClr val="AFAFAF"/>
                </a:gs>
                <a:gs pos="50000">
                  <a:srgbClr val="D7D7D7"/>
                </a:gs>
              </a:gsLst>
              <a:lin ang="16200000" scaled="1"/>
              <a:tileRect/>
            </a:gradFill>
            <a:ln w="9525">
              <a:noFill/>
              <a:round/>
              <a:headEnd/>
              <a:tailEnd/>
            </a:ln>
            <a:effectLst/>
            <a:scene3d>
              <a:camera prst="orthographicFront"/>
              <a:lightRig rig="twoPt" dir="t">
                <a:rot lat="0" lon="0" rev="8400000"/>
              </a:lightRig>
            </a:scene3d>
            <a:sp3d extrusionH="63500" prstMaterial="matte"/>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sp>
        <p:nvSpPr>
          <p:cNvPr id="305" name="Rechteckige Legende 198"/>
          <p:cNvSpPr/>
          <p:nvPr/>
        </p:nvSpPr>
        <p:spPr bwMode="gray">
          <a:xfrm>
            <a:off x="5877244" y="5057662"/>
            <a:ext cx="1484100" cy="917614"/>
          </a:xfrm>
          <a:prstGeom prst="wedgeRectCallout">
            <a:avLst>
              <a:gd name="adj1" fmla="val -61863"/>
              <a:gd name="adj2" fmla="val 19483"/>
            </a:avLst>
          </a:prstGeom>
          <a:solidFill>
            <a:srgbClr val="FFFFFF"/>
          </a:solidFill>
          <a:ln w="6350">
            <a:solidFill>
              <a:srgbClr val="C0C0C0"/>
            </a:solidFill>
            <a:round/>
            <a:headEnd/>
            <a:tailEnd/>
          </a:ln>
          <a:effectLst>
            <a:outerShdw blurRad="76200" dist="25400" dir="2700000" algn="tl" rotWithShape="0">
              <a:prstClr val="black">
                <a:alpha val="30000"/>
              </a:prstClr>
            </a:outerShdw>
          </a:effectLst>
        </p:spPr>
        <p:txBody>
          <a:bodyPr lIns="72000" tIns="36000" rIns="72000" bIns="0" rtlCol="0" anchor="ctr"/>
          <a:lstStyle/>
          <a:p>
            <a:pPr>
              <a:lnSpc>
                <a:spcPct val="80000"/>
              </a:lnSpc>
            </a:pPr>
            <a:r>
              <a:rPr lang="lv-LV" sz="1400" dirty="0">
                <a:solidFill>
                  <a:srgbClr val="00315C"/>
                </a:solidFill>
                <a:latin typeface="Arial" panose="020B0604020202020204" pitchFamily="34" charset="0"/>
                <a:cs typeface="Arial" panose="020B0604020202020204" pitchFamily="34" charset="0"/>
              </a:rPr>
              <a:t>Gandrīz </a:t>
            </a:r>
            <a:r>
              <a:rPr lang="lv-LV" sz="1400" dirty="0" smtClean="0">
                <a:solidFill>
                  <a:srgbClr val="00315C"/>
                </a:solidFill>
                <a:latin typeface="Arial" panose="020B0604020202020204" pitchFamily="34" charset="0"/>
                <a:cs typeface="Arial" panose="020B0604020202020204" pitchFamily="34" charset="0"/>
              </a:rPr>
              <a:t>1/3 </a:t>
            </a:r>
            <a:r>
              <a:rPr lang="lv-LV" sz="1400" dirty="0">
                <a:solidFill>
                  <a:srgbClr val="00315C"/>
                </a:solidFill>
                <a:latin typeface="Arial" panose="020B0604020202020204" pitchFamily="34" charset="0"/>
                <a:cs typeface="Arial" panose="020B0604020202020204" pitchFamily="34" charset="0"/>
              </a:rPr>
              <a:t>iedzīvotāju dzīvo kādā jaunā pašvaldībā</a:t>
            </a:r>
          </a:p>
        </p:txBody>
      </p:sp>
      <p:cxnSp>
        <p:nvCxnSpPr>
          <p:cNvPr id="307" name="Gerade Verbindung 4"/>
          <p:cNvCxnSpPr/>
          <p:nvPr/>
        </p:nvCxnSpPr>
        <p:spPr bwMode="gray">
          <a:xfrm>
            <a:off x="7752184" y="4940362"/>
            <a:ext cx="0" cy="1080926"/>
          </a:xfrm>
          <a:prstGeom prst="line">
            <a:avLst/>
          </a:prstGeom>
          <a:ln w="6350">
            <a:solidFill>
              <a:srgbClr val="C8C8C8"/>
            </a:solidFill>
            <a:prstDash val="solid"/>
          </a:ln>
        </p:spPr>
        <p:style>
          <a:lnRef idx="1">
            <a:schemeClr val="accent1"/>
          </a:lnRef>
          <a:fillRef idx="0">
            <a:schemeClr val="accent1"/>
          </a:fillRef>
          <a:effectRef idx="0">
            <a:schemeClr val="accent1"/>
          </a:effectRef>
          <a:fontRef idx="minor">
            <a:schemeClr val="tx1"/>
          </a:fontRef>
        </p:style>
      </p:cxnSp>
      <p:sp>
        <p:nvSpPr>
          <p:cNvPr id="481" name="Rechteckige Legende 198"/>
          <p:cNvSpPr/>
          <p:nvPr/>
        </p:nvSpPr>
        <p:spPr bwMode="gray">
          <a:xfrm>
            <a:off x="7738675" y="2184220"/>
            <a:ext cx="3901941" cy="2460410"/>
          </a:xfrm>
          <a:prstGeom prst="wedgeRectCallout">
            <a:avLst>
              <a:gd name="adj1" fmla="val 22783"/>
              <a:gd name="adj2" fmla="val -50182"/>
            </a:avLst>
          </a:prstGeom>
          <a:solidFill>
            <a:srgbClr val="FFFFFF"/>
          </a:solidFill>
          <a:ln w="6350">
            <a:solidFill>
              <a:srgbClr val="C0C0C0"/>
            </a:solidFill>
            <a:round/>
            <a:headEnd/>
            <a:tailEnd/>
          </a:ln>
          <a:effectLst>
            <a:outerShdw blurRad="76200" dist="25400" dir="2700000" algn="tl" rotWithShape="0">
              <a:prstClr val="black">
                <a:alpha val="30000"/>
              </a:prstClr>
            </a:outerShdw>
          </a:effectLst>
        </p:spPr>
        <p:txBody>
          <a:bodyPr lIns="72000" tIns="36000" rIns="72000" bIns="0" rtlCol="0" anchor="ctr"/>
          <a:lstStyle/>
          <a:p>
            <a:pPr algn="ctr"/>
            <a:r>
              <a:rPr lang="lv-LV" sz="2000">
                <a:solidFill>
                  <a:srgbClr val="00315C"/>
                </a:solidFill>
                <a:latin typeface="Arial" panose="020B0604020202020204" pitchFamily="34" charset="0"/>
                <a:cs typeface="Arial" panose="020B0604020202020204" pitchFamily="34" charset="0"/>
              </a:rPr>
              <a:t/>
            </a:r>
            <a:br>
              <a:rPr lang="lv-LV" sz="2000">
                <a:solidFill>
                  <a:srgbClr val="00315C"/>
                </a:solidFill>
                <a:latin typeface="Arial" panose="020B0604020202020204" pitchFamily="34" charset="0"/>
                <a:cs typeface="Arial" panose="020B0604020202020204" pitchFamily="34" charset="0"/>
              </a:rPr>
            </a:br>
            <a:r>
              <a:rPr lang="lv-LV" sz="2000">
                <a:solidFill>
                  <a:srgbClr val="00315C"/>
                </a:solidFill>
                <a:latin typeface="Arial" panose="020B0604020202020204" pitchFamily="34" charset="0"/>
                <a:cs typeface="Arial" panose="020B0604020202020204" pitchFamily="34" charset="0"/>
              </a:rPr>
              <a:t/>
            </a:r>
            <a:br>
              <a:rPr lang="lv-LV" sz="2000">
                <a:solidFill>
                  <a:srgbClr val="00315C"/>
                </a:solidFill>
                <a:latin typeface="Arial" panose="020B0604020202020204" pitchFamily="34" charset="0"/>
                <a:cs typeface="Arial" panose="020B0604020202020204" pitchFamily="34" charset="0"/>
              </a:rPr>
            </a:br>
            <a:r>
              <a:rPr lang="lv-LV" sz="2000">
                <a:solidFill>
                  <a:srgbClr val="00315C"/>
                </a:solidFill>
                <a:latin typeface="Arial" panose="020B0604020202020204" pitchFamily="34" charset="0"/>
                <a:cs typeface="Arial" panose="020B0604020202020204" pitchFamily="34" charset="0"/>
              </a:rPr>
              <a:t/>
            </a:r>
            <a:br>
              <a:rPr lang="lv-LV" sz="2000">
                <a:solidFill>
                  <a:srgbClr val="00315C"/>
                </a:solidFill>
                <a:latin typeface="Arial" panose="020B0604020202020204" pitchFamily="34" charset="0"/>
                <a:cs typeface="Arial" panose="020B0604020202020204" pitchFamily="34" charset="0"/>
              </a:rPr>
            </a:br>
            <a:r>
              <a:rPr lang="lv-LV" sz="2000">
                <a:solidFill>
                  <a:srgbClr val="00315C"/>
                </a:solidFill>
                <a:latin typeface="Arial" panose="020B0604020202020204" pitchFamily="34" charset="0"/>
                <a:cs typeface="Arial" panose="020B0604020202020204" pitchFamily="34" charset="0"/>
              </a:rPr>
              <a:t/>
            </a:r>
            <a:br>
              <a:rPr lang="lv-LV" sz="2000">
                <a:solidFill>
                  <a:srgbClr val="00315C"/>
                </a:solidFill>
                <a:latin typeface="Arial" panose="020B0604020202020204" pitchFamily="34" charset="0"/>
                <a:cs typeface="Arial" panose="020B0604020202020204" pitchFamily="34" charset="0"/>
              </a:rPr>
            </a:br>
            <a:r>
              <a:rPr lang="lv-LV" sz="2000">
                <a:solidFill>
                  <a:srgbClr val="00315C"/>
                </a:solidFill>
                <a:latin typeface="Arial" panose="020B0604020202020204" pitchFamily="34" charset="0"/>
                <a:cs typeface="Arial" panose="020B0604020202020204" pitchFamily="34" charset="0"/>
              </a:rPr>
              <a:t/>
            </a:r>
            <a:br>
              <a:rPr lang="lv-LV" sz="2000">
                <a:solidFill>
                  <a:srgbClr val="00315C"/>
                </a:solidFill>
                <a:latin typeface="Arial" panose="020B0604020202020204" pitchFamily="34" charset="0"/>
                <a:cs typeface="Arial" panose="020B0604020202020204" pitchFamily="34" charset="0"/>
              </a:rPr>
            </a:br>
            <a:r>
              <a:rPr lang="lv-LV" sz="2000">
                <a:solidFill>
                  <a:srgbClr val="00315C"/>
                </a:solidFill>
                <a:latin typeface="Arial" panose="020B0604020202020204" pitchFamily="34" charset="0"/>
                <a:cs typeface="Arial" panose="020B0604020202020204" pitchFamily="34" charset="0"/>
              </a:rPr>
              <a:t/>
            </a:r>
            <a:br>
              <a:rPr lang="lv-LV" sz="2000">
                <a:solidFill>
                  <a:srgbClr val="00315C"/>
                </a:solidFill>
                <a:latin typeface="Arial" panose="020B0604020202020204" pitchFamily="34" charset="0"/>
                <a:cs typeface="Arial" panose="020B0604020202020204" pitchFamily="34" charset="0"/>
              </a:rPr>
            </a:br>
            <a:r>
              <a:rPr lang="lv-LV" sz="2000">
                <a:solidFill>
                  <a:srgbClr val="00315C"/>
                </a:solidFill>
                <a:latin typeface="Arial" panose="020B0604020202020204" pitchFamily="34" charset="0"/>
                <a:cs typeface="Arial" panose="020B0604020202020204" pitchFamily="34" charset="0"/>
              </a:rPr>
              <a:t>… </a:t>
            </a:r>
            <a:r>
              <a:rPr lang="lv-LV" sz="4400">
                <a:solidFill>
                  <a:srgbClr val="00315C"/>
                </a:solidFill>
                <a:latin typeface="Arial" panose="020B0604020202020204" pitchFamily="34" charset="0"/>
                <a:cs typeface="Arial" panose="020B0604020202020204" pitchFamily="34" charset="0"/>
              </a:rPr>
              <a:t>47</a:t>
            </a:r>
            <a:r>
              <a:rPr lang="lv-LV" sz="2000">
                <a:solidFill>
                  <a:srgbClr val="00315C"/>
                </a:solidFill>
                <a:latin typeface="Arial" panose="020B0604020202020204" pitchFamily="34" charset="0"/>
                <a:cs typeface="Arial" panose="020B0604020202020204" pitchFamily="34" charset="0"/>
              </a:rPr>
              <a:t>jaunās pašvaldībās</a:t>
            </a:r>
          </a:p>
        </p:txBody>
      </p:sp>
      <p:sp>
        <p:nvSpPr>
          <p:cNvPr id="482" name="Rechteckige Legende 198"/>
          <p:cNvSpPr/>
          <p:nvPr/>
        </p:nvSpPr>
        <p:spPr bwMode="gray">
          <a:xfrm>
            <a:off x="3529496" y="446422"/>
            <a:ext cx="3910893" cy="4239966"/>
          </a:xfrm>
          <a:prstGeom prst="wedgeRectCallout">
            <a:avLst>
              <a:gd name="adj1" fmla="val 54633"/>
              <a:gd name="adj2" fmla="val 24022"/>
            </a:avLst>
          </a:prstGeom>
          <a:solidFill>
            <a:srgbClr val="FFFFFF"/>
          </a:solidFill>
          <a:ln w="6350">
            <a:solidFill>
              <a:srgbClr val="C0C0C0"/>
            </a:solidFill>
            <a:round/>
            <a:headEnd/>
            <a:tailEnd/>
          </a:ln>
          <a:effectLst>
            <a:outerShdw blurRad="76200" dist="25400" dir="2700000" algn="tl" rotWithShape="0">
              <a:prstClr val="black">
                <a:alpha val="30000"/>
              </a:prstClr>
            </a:outerShdw>
          </a:effectLst>
        </p:spPr>
        <p:txBody>
          <a:bodyPr lIns="72000" tIns="36000" rIns="72000" bIns="0" rtlCol="0" anchor="ctr"/>
          <a:lstStyle/>
          <a:p>
            <a:pPr algn="ctr"/>
            <a:r>
              <a:rPr lang="lv-LV" sz="2000">
                <a:solidFill>
                  <a:srgbClr val="00315C"/>
                </a:solidFill>
                <a:latin typeface="Bebas Neue" panose="020B0506020202020201" pitchFamily="34" charset="0"/>
                <a:cs typeface="Arial" panose="020B0604020202020204" pitchFamily="34" charset="0"/>
              </a:rPr>
              <a:t/>
            </a:r>
            <a:br>
              <a:rPr lang="lv-LV" sz="2000">
                <a:solidFill>
                  <a:srgbClr val="00315C"/>
                </a:solidFill>
                <a:latin typeface="Bebas Neue" panose="020B0506020202020201" pitchFamily="34" charset="0"/>
                <a:cs typeface="Arial" panose="020B0604020202020204" pitchFamily="34" charset="0"/>
              </a:rPr>
            </a:br>
            <a:r>
              <a:rPr lang="lv-LV" sz="2000">
                <a:solidFill>
                  <a:srgbClr val="00315C"/>
                </a:solidFill>
                <a:latin typeface="Bebas Neue" panose="020B0506020202020201" pitchFamily="34" charset="0"/>
                <a:cs typeface="Arial" panose="020B0604020202020204" pitchFamily="34" charset="0"/>
              </a:rPr>
              <a:t/>
            </a:r>
            <a:br>
              <a:rPr lang="lv-LV" sz="2000">
                <a:solidFill>
                  <a:srgbClr val="00315C"/>
                </a:solidFill>
                <a:latin typeface="Bebas Neue" panose="020B0506020202020201" pitchFamily="34" charset="0"/>
                <a:cs typeface="Arial" panose="020B0604020202020204" pitchFamily="34" charset="0"/>
              </a:rPr>
            </a:br>
            <a:r>
              <a:rPr lang="lv-LV" sz="2000">
                <a:solidFill>
                  <a:srgbClr val="00315C"/>
                </a:solidFill>
                <a:latin typeface="Bebas Neue" panose="020B0506020202020201" pitchFamily="34" charset="0"/>
                <a:cs typeface="Arial" panose="020B0604020202020204" pitchFamily="34" charset="0"/>
              </a:rPr>
              <a:t/>
            </a:r>
            <a:br>
              <a:rPr lang="lv-LV" sz="2000">
                <a:solidFill>
                  <a:srgbClr val="00315C"/>
                </a:solidFill>
                <a:latin typeface="Bebas Neue" panose="020B0506020202020201" pitchFamily="34" charset="0"/>
                <a:cs typeface="Arial" panose="020B0604020202020204" pitchFamily="34" charset="0"/>
              </a:rPr>
            </a:br>
            <a:r>
              <a:rPr lang="lv-LV" sz="2000">
                <a:solidFill>
                  <a:srgbClr val="00315C"/>
                </a:solidFill>
                <a:latin typeface="Bebas Neue" panose="020B0506020202020201" pitchFamily="34" charset="0"/>
                <a:cs typeface="Arial" panose="020B0604020202020204" pitchFamily="34" charset="0"/>
              </a:rPr>
              <a:t/>
            </a:r>
            <a:br>
              <a:rPr lang="lv-LV" sz="2000">
                <a:solidFill>
                  <a:srgbClr val="00315C"/>
                </a:solidFill>
                <a:latin typeface="Bebas Neue" panose="020B0506020202020201" pitchFamily="34" charset="0"/>
                <a:cs typeface="Arial" panose="020B0604020202020204" pitchFamily="34" charset="0"/>
              </a:rPr>
            </a:br>
            <a:r>
              <a:rPr lang="lv-LV" sz="2000">
                <a:solidFill>
                  <a:srgbClr val="00315C"/>
                </a:solidFill>
                <a:latin typeface="Bebas Neue" panose="020B0506020202020201" pitchFamily="34" charset="0"/>
                <a:cs typeface="Arial" panose="020B0604020202020204" pitchFamily="34" charset="0"/>
              </a:rPr>
              <a:t/>
            </a:r>
            <a:br>
              <a:rPr lang="lv-LV" sz="2000">
                <a:solidFill>
                  <a:srgbClr val="00315C"/>
                </a:solidFill>
                <a:latin typeface="Bebas Neue" panose="020B0506020202020201" pitchFamily="34" charset="0"/>
                <a:cs typeface="Arial" panose="020B0604020202020204" pitchFamily="34" charset="0"/>
              </a:rPr>
            </a:br>
            <a:r>
              <a:rPr lang="lv-LV" sz="2000">
                <a:solidFill>
                  <a:srgbClr val="00315C"/>
                </a:solidFill>
                <a:latin typeface="Bebas Neue" panose="020B0506020202020201" pitchFamily="34" charset="0"/>
                <a:cs typeface="Arial" panose="020B0604020202020204" pitchFamily="34" charset="0"/>
              </a:rPr>
              <a:t/>
            </a:r>
            <a:br>
              <a:rPr lang="lv-LV" sz="2000">
                <a:solidFill>
                  <a:srgbClr val="00315C"/>
                </a:solidFill>
                <a:latin typeface="Bebas Neue" panose="020B0506020202020201" pitchFamily="34" charset="0"/>
                <a:cs typeface="Arial" panose="020B0604020202020204" pitchFamily="34" charset="0"/>
              </a:rPr>
            </a:br>
            <a:r>
              <a:rPr lang="lv-LV" sz="2000">
                <a:solidFill>
                  <a:srgbClr val="00315C"/>
                </a:solidFill>
                <a:latin typeface="Bebas Neue" panose="020B0506020202020201" pitchFamily="34" charset="0"/>
                <a:cs typeface="Arial" panose="020B0604020202020204" pitchFamily="34" charset="0"/>
              </a:rPr>
              <a:t/>
            </a:r>
            <a:br>
              <a:rPr lang="lv-LV" sz="2000">
                <a:solidFill>
                  <a:srgbClr val="00315C"/>
                </a:solidFill>
                <a:latin typeface="Bebas Neue" panose="020B0506020202020201" pitchFamily="34" charset="0"/>
                <a:cs typeface="Arial" panose="020B0604020202020204" pitchFamily="34" charset="0"/>
              </a:rPr>
            </a:br>
            <a:r>
              <a:rPr lang="lv-LV" sz="2000">
                <a:solidFill>
                  <a:srgbClr val="00315C"/>
                </a:solidFill>
                <a:latin typeface="Bebas Neue" panose="020B0506020202020201" pitchFamily="34" charset="0"/>
                <a:cs typeface="Arial" panose="020B0604020202020204" pitchFamily="34" charset="0"/>
              </a:rPr>
              <a:t/>
            </a:r>
            <a:br>
              <a:rPr lang="lv-LV" sz="2000">
                <a:solidFill>
                  <a:srgbClr val="00315C"/>
                </a:solidFill>
                <a:latin typeface="Bebas Neue" panose="020B0506020202020201" pitchFamily="34" charset="0"/>
                <a:cs typeface="Arial" panose="020B0604020202020204" pitchFamily="34" charset="0"/>
              </a:rPr>
            </a:br>
            <a:r>
              <a:rPr lang="lv-LV" sz="2000">
                <a:solidFill>
                  <a:srgbClr val="00315C"/>
                </a:solidFill>
                <a:latin typeface="Bebas Neue" panose="020B0506020202020201" pitchFamily="34" charset="0"/>
                <a:cs typeface="Arial" panose="020B0604020202020204" pitchFamily="34" charset="0"/>
              </a:rPr>
              <a:t/>
            </a:r>
            <a:br>
              <a:rPr lang="lv-LV" sz="2000">
                <a:solidFill>
                  <a:srgbClr val="00315C"/>
                </a:solidFill>
                <a:latin typeface="Bebas Neue" panose="020B0506020202020201" pitchFamily="34" charset="0"/>
                <a:cs typeface="Arial" panose="020B0604020202020204" pitchFamily="34" charset="0"/>
              </a:rPr>
            </a:br>
            <a:r>
              <a:rPr lang="lv-LV" sz="2000">
                <a:solidFill>
                  <a:srgbClr val="00315C"/>
                </a:solidFill>
                <a:latin typeface="Bebas Neue" panose="020B0506020202020201" pitchFamily="34" charset="0"/>
                <a:cs typeface="Arial" panose="020B0604020202020204" pitchFamily="34" charset="0"/>
              </a:rPr>
              <a:t/>
            </a:r>
            <a:br>
              <a:rPr lang="lv-LV" sz="2000">
                <a:solidFill>
                  <a:srgbClr val="00315C"/>
                </a:solidFill>
                <a:latin typeface="Bebas Neue" panose="020B0506020202020201" pitchFamily="34" charset="0"/>
                <a:cs typeface="Arial" panose="020B0604020202020204" pitchFamily="34" charset="0"/>
              </a:rPr>
            </a:br>
            <a:r>
              <a:rPr lang="lv-LV" sz="2000">
                <a:solidFill>
                  <a:srgbClr val="00315C"/>
                </a:solidFill>
                <a:latin typeface="Bebas Neue" panose="020B0506020202020201" pitchFamily="34" charset="0"/>
                <a:cs typeface="Arial" panose="020B0604020202020204" pitchFamily="34" charset="0"/>
              </a:rPr>
              <a:t/>
            </a:r>
            <a:br>
              <a:rPr lang="lv-LV" sz="2000">
                <a:solidFill>
                  <a:srgbClr val="00315C"/>
                </a:solidFill>
                <a:latin typeface="Bebas Neue" panose="020B0506020202020201" pitchFamily="34" charset="0"/>
                <a:cs typeface="Arial" panose="020B0604020202020204" pitchFamily="34" charset="0"/>
              </a:rPr>
            </a:br>
            <a:r>
              <a:rPr lang="lv-LV" sz="2000">
                <a:solidFill>
                  <a:srgbClr val="00315C"/>
                </a:solidFill>
                <a:latin typeface="Bebas Neue" panose="020B0506020202020201" pitchFamily="34" charset="0"/>
                <a:cs typeface="Arial" panose="020B0604020202020204" pitchFamily="34" charset="0"/>
              </a:rPr>
              <a:t/>
            </a:r>
            <a:br>
              <a:rPr lang="lv-LV" sz="2000">
                <a:solidFill>
                  <a:srgbClr val="00315C"/>
                </a:solidFill>
                <a:latin typeface="Bebas Neue" panose="020B0506020202020201" pitchFamily="34" charset="0"/>
                <a:cs typeface="Arial" panose="020B0604020202020204" pitchFamily="34" charset="0"/>
              </a:rPr>
            </a:br>
            <a:r>
              <a:rPr lang="lv-LV" sz="4000">
                <a:solidFill>
                  <a:srgbClr val="00315C"/>
                </a:solidFill>
                <a:latin typeface="Arial" panose="020B0604020202020204" pitchFamily="34" charset="0"/>
                <a:cs typeface="Arial" panose="020B0604020202020204" pitchFamily="34" charset="0"/>
              </a:rPr>
              <a:t>119</a:t>
            </a:r>
            <a:r>
              <a:rPr lang="lv-LV">
                <a:solidFill>
                  <a:srgbClr val="00315C"/>
                </a:solidFill>
                <a:latin typeface="Arial" panose="020B0604020202020204" pitchFamily="34" charset="0"/>
                <a:cs typeface="Arial" panose="020B0604020202020204" pitchFamily="34" charset="0"/>
              </a:rPr>
              <a:t> pašvaldības apvienotas</a:t>
            </a:r>
          </a:p>
        </p:txBody>
      </p:sp>
      <p:cxnSp>
        <p:nvCxnSpPr>
          <p:cNvPr id="511" name="Gerade Verbindung 4"/>
          <p:cNvCxnSpPr/>
          <p:nvPr/>
        </p:nvCxnSpPr>
        <p:spPr bwMode="gray">
          <a:xfrm flipH="1">
            <a:off x="3529496" y="4797152"/>
            <a:ext cx="8111121" cy="0"/>
          </a:xfrm>
          <a:prstGeom prst="line">
            <a:avLst/>
          </a:prstGeom>
          <a:ln w="6350">
            <a:solidFill>
              <a:srgbClr val="C8C8C8"/>
            </a:solidFill>
            <a:prstDash val="solid"/>
          </a:ln>
        </p:spPr>
        <p:style>
          <a:lnRef idx="1">
            <a:schemeClr val="accent1"/>
          </a:lnRef>
          <a:fillRef idx="0">
            <a:schemeClr val="accent1"/>
          </a:fillRef>
          <a:effectRef idx="0">
            <a:schemeClr val="accent1"/>
          </a:effectRef>
          <a:fontRef idx="minor">
            <a:schemeClr val="tx1"/>
          </a:fontRef>
        </p:style>
      </p:cxnSp>
      <p:sp>
        <p:nvSpPr>
          <p:cNvPr id="517" name="Rektangel 516"/>
          <p:cNvSpPr/>
          <p:nvPr/>
        </p:nvSpPr>
        <p:spPr>
          <a:xfrm>
            <a:off x="7752184" y="427548"/>
            <a:ext cx="4001874" cy="1384995"/>
          </a:xfrm>
          <a:prstGeom prst="rect">
            <a:avLst/>
          </a:prstGeom>
        </p:spPr>
        <p:txBody>
          <a:bodyPr wrap="square">
            <a:spAutoFit/>
          </a:bodyPr>
          <a:lstStyle/>
          <a:p>
            <a:r>
              <a:rPr lang="lv-LV" sz="1600">
                <a:solidFill>
                  <a:srgbClr val="00315C"/>
                </a:solidFill>
                <a:latin typeface="Arial" panose="020B0604020202020204" pitchFamily="34" charset="0"/>
                <a:cs typeface="Arial" panose="020B0604020202020204" pitchFamily="34" charset="0"/>
              </a:rPr>
              <a:t>2020. gada 1. janvāris </a:t>
            </a:r>
          </a:p>
          <a:p>
            <a:r>
              <a:rPr lang="lv-LV" sz="4400">
                <a:solidFill>
                  <a:srgbClr val="00315C"/>
                </a:solidFill>
                <a:latin typeface="Arial" panose="020B0604020202020204" pitchFamily="34" charset="0"/>
                <a:cs typeface="Arial" panose="020B0604020202020204" pitchFamily="34" charset="0"/>
              </a:rPr>
              <a:t>356</a:t>
            </a:r>
            <a:r>
              <a:rPr lang="lv-LV">
                <a:solidFill>
                  <a:srgbClr val="00315C"/>
                </a:solidFill>
                <a:latin typeface="Arial" panose="020B0604020202020204" pitchFamily="34" charset="0"/>
                <a:cs typeface="Arial" panose="020B0604020202020204" pitchFamily="34" charset="0"/>
              </a:rPr>
              <a:t> </a:t>
            </a:r>
            <a:r>
              <a:rPr lang="lv-LV" sz="2400">
                <a:solidFill>
                  <a:srgbClr val="00315C"/>
                </a:solidFill>
                <a:latin typeface="Arial" panose="020B0604020202020204" pitchFamily="34" charset="0"/>
                <a:cs typeface="Arial" panose="020B0604020202020204" pitchFamily="34" charset="0"/>
              </a:rPr>
              <a:t>pašvaldības</a:t>
            </a:r>
            <a:r>
              <a:rPr lang="lv-LV" sz="1200">
                <a:solidFill>
                  <a:srgbClr val="00315C"/>
                </a:solidFill>
                <a:latin typeface="Arial" panose="020B0604020202020204" pitchFamily="34" charset="0"/>
                <a:cs typeface="Arial" panose="020B0604020202020204" pitchFamily="34" charset="0"/>
              </a:rPr>
              <a:t> </a:t>
            </a:r>
            <a:br>
              <a:rPr lang="lv-LV" sz="1200">
                <a:solidFill>
                  <a:srgbClr val="00315C"/>
                </a:solidFill>
                <a:latin typeface="Arial" panose="020B0604020202020204" pitchFamily="34" charset="0"/>
                <a:cs typeface="Arial" panose="020B0604020202020204" pitchFamily="34" charset="0"/>
              </a:rPr>
            </a:br>
            <a:endParaRPr lang="lv-LV" sz="1200">
              <a:solidFill>
                <a:srgbClr val="00315C"/>
              </a:solidFill>
              <a:latin typeface="Arial" panose="020B0604020202020204" pitchFamily="34" charset="0"/>
              <a:cs typeface="Arial" panose="020B0604020202020204" pitchFamily="34" charset="0"/>
            </a:endParaRPr>
          </a:p>
        </p:txBody>
      </p:sp>
      <p:cxnSp>
        <p:nvCxnSpPr>
          <p:cNvPr id="518" name="Gerade Verbindung 4"/>
          <p:cNvCxnSpPr/>
          <p:nvPr/>
        </p:nvCxnSpPr>
        <p:spPr bwMode="gray">
          <a:xfrm flipH="1">
            <a:off x="7765346" y="2060348"/>
            <a:ext cx="3875270" cy="0"/>
          </a:xfrm>
          <a:prstGeom prst="line">
            <a:avLst/>
          </a:prstGeom>
          <a:ln w="6350">
            <a:solidFill>
              <a:srgbClr val="C8C8C8"/>
            </a:solidFill>
            <a:prstDash val="solid"/>
          </a:ln>
        </p:spPr>
        <p:style>
          <a:lnRef idx="1">
            <a:schemeClr val="accent1"/>
          </a:lnRef>
          <a:fillRef idx="0">
            <a:schemeClr val="accent1"/>
          </a:fillRef>
          <a:effectRef idx="0">
            <a:schemeClr val="accent1"/>
          </a:effectRef>
          <a:fontRef idx="minor">
            <a:schemeClr val="tx1"/>
          </a:fontRef>
        </p:style>
      </p:cxnSp>
      <p:sp>
        <p:nvSpPr>
          <p:cNvPr id="523" name="Rektangel 522"/>
          <p:cNvSpPr/>
          <p:nvPr/>
        </p:nvSpPr>
        <p:spPr>
          <a:xfrm>
            <a:off x="7765345" y="1416934"/>
            <a:ext cx="3875271" cy="584775"/>
          </a:xfrm>
          <a:prstGeom prst="rect">
            <a:avLst/>
          </a:prstGeom>
        </p:spPr>
        <p:txBody>
          <a:bodyPr wrap="square">
            <a:spAutoFit/>
          </a:bodyPr>
          <a:lstStyle/>
          <a:p>
            <a:r>
              <a:rPr lang="lv-LV" sz="1600">
                <a:solidFill>
                  <a:srgbClr val="00315C"/>
                </a:solidFill>
                <a:latin typeface="Arial" panose="020B0604020202020204" pitchFamily="34" charset="0"/>
                <a:cs typeface="Arial" panose="020B0604020202020204" pitchFamily="34" charset="0"/>
              </a:rPr>
              <a:t>Ļoti dažāda pašvaldību struktūra</a:t>
            </a:r>
          </a:p>
          <a:p>
            <a:endParaRPr lang="nb-NO" sz="1600" dirty="0">
              <a:solidFill>
                <a:srgbClr val="00315C"/>
              </a:solidFill>
              <a:latin typeface="Arial" panose="020B0604020202020204" pitchFamily="34" charset="0"/>
              <a:cs typeface="Arial" panose="020B0604020202020204" pitchFamily="34" charset="0"/>
            </a:endParaRPr>
          </a:p>
        </p:txBody>
      </p:sp>
      <p:grpSp>
        <p:nvGrpSpPr>
          <p:cNvPr id="2" name="Gruppe 1"/>
          <p:cNvGrpSpPr/>
          <p:nvPr/>
        </p:nvGrpSpPr>
        <p:grpSpPr>
          <a:xfrm>
            <a:off x="3663489" y="493943"/>
            <a:ext cx="3682967" cy="3497958"/>
            <a:chOff x="3663489" y="493943"/>
            <a:chExt cx="3682967" cy="3497958"/>
          </a:xfrm>
        </p:grpSpPr>
        <p:pic>
          <p:nvPicPr>
            <p:cNvPr id="185" name="Bilde 18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63489" y="493979"/>
              <a:ext cx="281857" cy="281857"/>
            </a:xfrm>
            <a:prstGeom prst="rect">
              <a:avLst/>
            </a:prstGeom>
          </p:spPr>
        </p:pic>
        <p:pic>
          <p:nvPicPr>
            <p:cNvPr id="186" name="Bilde 18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08556" y="493961"/>
              <a:ext cx="281857" cy="281857"/>
            </a:xfrm>
            <a:prstGeom prst="rect">
              <a:avLst/>
            </a:prstGeom>
          </p:spPr>
        </p:pic>
        <p:pic>
          <p:nvPicPr>
            <p:cNvPr id="187" name="Bilde 18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43129" y="496865"/>
              <a:ext cx="281857" cy="281857"/>
            </a:xfrm>
            <a:prstGeom prst="rect">
              <a:avLst/>
            </a:prstGeom>
          </p:spPr>
        </p:pic>
        <p:pic>
          <p:nvPicPr>
            <p:cNvPr id="188" name="Bilde 18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88196" y="496847"/>
              <a:ext cx="281857" cy="281857"/>
            </a:xfrm>
            <a:prstGeom prst="rect">
              <a:avLst/>
            </a:prstGeom>
          </p:spPr>
        </p:pic>
        <p:pic>
          <p:nvPicPr>
            <p:cNvPr id="189" name="Bilde 18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17957" y="495097"/>
              <a:ext cx="281857" cy="281857"/>
            </a:xfrm>
            <a:prstGeom prst="rect">
              <a:avLst/>
            </a:prstGeom>
          </p:spPr>
        </p:pic>
        <p:pic>
          <p:nvPicPr>
            <p:cNvPr id="190" name="Bilde 18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63024" y="495079"/>
              <a:ext cx="281857" cy="281857"/>
            </a:xfrm>
            <a:prstGeom prst="rect">
              <a:avLst/>
            </a:prstGeom>
          </p:spPr>
        </p:pic>
        <p:pic>
          <p:nvPicPr>
            <p:cNvPr id="191" name="Bilde 19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97597" y="497983"/>
              <a:ext cx="281857" cy="281857"/>
            </a:xfrm>
            <a:prstGeom prst="rect">
              <a:avLst/>
            </a:prstGeom>
          </p:spPr>
        </p:pic>
        <p:pic>
          <p:nvPicPr>
            <p:cNvPr id="192" name="Bilde 19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42664" y="497965"/>
              <a:ext cx="281857" cy="281857"/>
            </a:xfrm>
            <a:prstGeom prst="rect">
              <a:avLst/>
            </a:prstGeom>
          </p:spPr>
        </p:pic>
        <p:pic>
          <p:nvPicPr>
            <p:cNvPr id="193" name="Bilde 19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82919" y="493961"/>
              <a:ext cx="281857" cy="281857"/>
            </a:xfrm>
            <a:prstGeom prst="rect">
              <a:avLst/>
            </a:prstGeom>
          </p:spPr>
        </p:pic>
        <p:pic>
          <p:nvPicPr>
            <p:cNvPr id="194" name="Bilde 19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27986" y="493943"/>
              <a:ext cx="281857" cy="281857"/>
            </a:xfrm>
            <a:prstGeom prst="rect">
              <a:avLst/>
            </a:prstGeom>
          </p:spPr>
        </p:pic>
        <p:pic>
          <p:nvPicPr>
            <p:cNvPr id="195" name="Bilde 19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63489" y="830475"/>
              <a:ext cx="281857" cy="281857"/>
            </a:xfrm>
            <a:prstGeom prst="rect">
              <a:avLst/>
            </a:prstGeom>
          </p:spPr>
        </p:pic>
        <p:pic>
          <p:nvPicPr>
            <p:cNvPr id="196" name="Bilde 19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08556" y="830457"/>
              <a:ext cx="281857" cy="281857"/>
            </a:xfrm>
            <a:prstGeom prst="rect">
              <a:avLst/>
            </a:prstGeom>
          </p:spPr>
        </p:pic>
        <p:pic>
          <p:nvPicPr>
            <p:cNvPr id="197" name="Bilde 19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43129" y="833361"/>
              <a:ext cx="281857" cy="281857"/>
            </a:xfrm>
            <a:prstGeom prst="rect">
              <a:avLst/>
            </a:prstGeom>
          </p:spPr>
        </p:pic>
        <p:pic>
          <p:nvPicPr>
            <p:cNvPr id="198" name="Bilde 19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88196" y="833343"/>
              <a:ext cx="281857" cy="281857"/>
            </a:xfrm>
            <a:prstGeom prst="rect">
              <a:avLst/>
            </a:prstGeom>
          </p:spPr>
        </p:pic>
        <p:pic>
          <p:nvPicPr>
            <p:cNvPr id="199" name="Bilde 19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17957" y="831593"/>
              <a:ext cx="281857" cy="281857"/>
            </a:xfrm>
            <a:prstGeom prst="rect">
              <a:avLst/>
            </a:prstGeom>
          </p:spPr>
        </p:pic>
        <p:pic>
          <p:nvPicPr>
            <p:cNvPr id="200" name="Bilde 19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63024" y="831575"/>
              <a:ext cx="281857" cy="281857"/>
            </a:xfrm>
            <a:prstGeom prst="rect">
              <a:avLst/>
            </a:prstGeom>
          </p:spPr>
        </p:pic>
        <p:pic>
          <p:nvPicPr>
            <p:cNvPr id="201" name="Bilde 20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97597" y="834479"/>
              <a:ext cx="281857" cy="281857"/>
            </a:xfrm>
            <a:prstGeom prst="rect">
              <a:avLst/>
            </a:prstGeom>
          </p:spPr>
        </p:pic>
        <p:pic>
          <p:nvPicPr>
            <p:cNvPr id="202" name="Bilde 20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42664" y="834461"/>
              <a:ext cx="281857" cy="281857"/>
            </a:xfrm>
            <a:prstGeom prst="rect">
              <a:avLst/>
            </a:prstGeom>
          </p:spPr>
        </p:pic>
        <p:pic>
          <p:nvPicPr>
            <p:cNvPr id="203" name="Bilde 20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82919" y="830457"/>
              <a:ext cx="281857" cy="281857"/>
            </a:xfrm>
            <a:prstGeom prst="rect">
              <a:avLst/>
            </a:prstGeom>
          </p:spPr>
        </p:pic>
        <p:pic>
          <p:nvPicPr>
            <p:cNvPr id="204" name="Bilde 20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27986" y="830439"/>
              <a:ext cx="281857" cy="281857"/>
            </a:xfrm>
            <a:prstGeom prst="rect">
              <a:avLst/>
            </a:prstGeom>
          </p:spPr>
        </p:pic>
        <p:pic>
          <p:nvPicPr>
            <p:cNvPr id="205" name="Bilde 20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63489" y="1151478"/>
              <a:ext cx="281857" cy="281857"/>
            </a:xfrm>
            <a:prstGeom prst="rect">
              <a:avLst/>
            </a:prstGeom>
          </p:spPr>
        </p:pic>
        <p:pic>
          <p:nvPicPr>
            <p:cNvPr id="206" name="Bilde 20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08556" y="1151460"/>
              <a:ext cx="281857" cy="281857"/>
            </a:xfrm>
            <a:prstGeom prst="rect">
              <a:avLst/>
            </a:prstGeom>
          </p:spPr>
        </p:pic>
        <p:pic>
          <p:nvPicPr>
            <p:cNvPr id="207" name="Bilde 20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43129" y="1154364"/>
              <a:ext cx="281857" cy="281857"/>
            </a:xfrm>
            <a:prstGeom prst="rect">
              <a:avLst/>
            </a:prstGeom>
          </p:spPr>
        </p:pic>
        <p:pic>
          <p:nvPicPr>
            <p:cNvPr id="208" name="Bilde 20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88196" y="1154346"/>
              <a:ext cx="281857" cy="281857"/>
            </a:xfrm>
            <a:prstGeom prst="rect">
              <a:avLst/>
            </a:prstGeom>
          </p:spPr>
        </p:pic>
        <p:pic>
          <p:nvPicPr>
            <p:cNvPr id="209" name="Bilde 20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17957" y="1152596"/>
              <a:ext cx="281857" cy="281857"/>
            </a:xfrm>
            <a:prstGeom prst="rect">
              <a:avLst/>
            </a:prstGeom>
          </p:spPr>
        </p:pic>
        <p:pic>
          <p:nvPicPr>
            <p:cNvPr id="210" name="Bilde 20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63024" y="1152578"/>
              <a:ext cx="281857" cy="281857"/>
            </a:xfrm>
            <a:prstGeom prst="rect">
              <a:avLst/>
            </a:prstGeom>
          </p:spPr>
        </p:pic>
        <p:pic>
          <p:nvPicPr>
            <p:cNvPr id="211" name="Bilde 2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97597" y="1155482"/>
              <a:ext cx="281857" cy="281857"/>
            </a:xfrm>
            <a:prstGeom prst="rect">
              <a:avLst/>
            </a:prstGeom>
          </p:spPr>
        </p:pic>
        <p:pic>
          <p:nvPicPr>
            <p:cNvPr id="212" name="Bilde 2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42664" y="1155464"/>
              <a:ext cx="281857" cy="281857"/>
            </a:xfrm>
            <a:prstGeom prst="rect">
              <a:avLst/>
            </a:prstGeom>
          </p:spPr>
        </p:pic>
        <p:pic>
          <p:nvPicPr>
            <p:cNvPr id="213" name="Bilde 2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82919" y="1151460"/>
              <a:ext cx="281857" cy="281857"/>
            </a:xfrm>
            <a:prstGeom prst="rect">
              <a:avLst/>
            </a:prstGeom>
          </p:spPr>
        </p:pic>
        <p:pic>
          <p:nvPicPr>
            <p:cNvPr id="214" name="Bilde 2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27986" y="1151442"/>
              <a:ext cx="281857" cy="281857"/>
            </a:xfrm>
            <a:prstGeom prst="rect">
              <a:avLst/>
            </a:prstGeom>
          </p:spPr>
        </p:pic>
        <p:pic>
          <p:nvPicPr>
            <p:cNvPr id="215" name="Bilde 2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63489" y="1481202"/>
              <a:ext cx="281857" cy="281857"/>
            </a:xfrm>
            <a:prstGeom prst="rect">
              <a:avLst/>
            </a:prstGeom>
          </p:spPr>
        </p:pic>
        <p:pic>
          <p:nvPicPr>
            <p:cNvPr id="216" name="Bilde 2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08556" y="1481184"/>
              <a:ext cx="281857" cy="281857"/>
            </a:xfrm>
            <a:prstGeom prst="rect">
              <a:avLst/>
            </a:prstGeom>
          </p:spPr>
        </p:pic>
        <p:pic>
          <p:nvPicPr>
            <p:cNvPr id="217" name="Bilde 2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43129" y="1484088"/>
              <a:ext cx="281857" cy="281857"/>
            </a:xfrm>
            <a:prstGeom prst="rect">
              <a:avLst/>
            </a:prstGeom>
          </p:spPr>
        </p:pic>
        <p:pic>
          <p:nvPicPr>
            <p:cNvPr id="218" name="Bilde 2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88196" y="1484070"/>
              <a:ext cx="281857" cy="281857"/>
            </a:xfrm>
            <a:prstGeom prst="rect">
              <a:avLst/>
            </a:prstGeom>
          </p:spPr>
        </p:pic>
        <p:pic>
          <p:nvPicPr>
            <p:cNvPr id="219" name="Bilde 2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17957" y="1482320"/>
              <a:ext cx="281857" cy="281857"/>
            </a:xfrm>
            <a:prstGeom prst="rect">
              <a:avLst/>
            </a:prstGeom>
          </p:spPr>
        </p:pic>
        <p:pic>
          <p:nvPicPr>
            <p:cNvPr id="220" name="Bilde 2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63024" y="1482302"/>
              <a:ext cx="281857" cy="281857"/>
            </a:xfrm>
            <a:prstGeom prst="rect">
              <a:avLst/>
            </a:prstGeom>
          </p:spPr>
        </p:pic>
        <p:pic>
          <p:nvPicPr>
            <p:cNvPr id="221" name="Bilde 2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97597" y="1485206"/>
              <a:ext cx="281857" cy="281857"/>
            </a:xfrm>
            <a:prstGeom prst="rect">
              <a:avLst/>
            </a:prstGeom>
          </p:spPr>
        </p:pic>
        <p:pic>
          <p:nvPicPr>
            <p:cNvPr id="222" name="Bilde 2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42664" y="1485188"/>
              <a:ext cx="281857" cy="281857"/>
            </a:xfrm>
            <a:prstGeom prst="rect">
              <a:avLst/>
            </a:prstGeom>
          </p:spPr>
        </p:pic>
        <p:pic>
          <p:nvPicPr>
            <p:cNvPr id="223" name="Bilde 2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82919" y="1481184"/>
              <a:ext cx="281857" cy="281857"/>
            </a:xfrm>
            <a:prstGeom prst="rect">
              <a:avLst/>
            </a:prstGeom>
          </p:spPr>
        </p:pic>
        <p:pic>
          <p:nvPicPr>
            <p:cNvPr id="224" name="Bilde 2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27986" y="1481166"/>
              <a:ext cx="281857" cy="281857"/>
            </a:xfrm>
            <a:prstGeom prst="rect">
              <a:avLst/>
            </a:prstGeom>
          </p:spPr>
        </p:pic>
        <p:pic>
          <p:nvPicPr>
            <p:cNvPr id="225" name="Bilde 2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70459" y="1796624"/>
              <a:ext cx="281857" cy="281857"/>
            </a:xfrm>
            <a:prstGeom prst="rect">
              <a:avLst/>
            </a:prstGeom>
          </p:spPr>
        </p:pic>
        <p:pic>
          <p:nvPicPr>
            <p:cNvPr id="226" name="Bilde 2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15526" y="1796606"/>
              <a:ext cx="281857" cy="281857"/>
            </a:xfrm>
            <a:prstGeom prst="rect">
              <a:avLst/>
            </a:prstGeom>
          </p:spPr>
        </p:pic>
        <p:pic>
          <p:nvPicPr>
            <p:cNvPr id="227" name="Bilde 2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50099" y="1799510"/>
              <a:ext cx="281857" cy="281857"/>
            </a:xfrm>
            <a:prstGeom prst="rect">
              <a:avLst/>
            </a:prstGeom>
          </p:spPr>
        </p:pic>
        <p:pic>
          <p:nvPicPr>
            <p:cNvPr id="228" name="Bilde 2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95166" y="1799492"/>
              <a:ext cx="281857" cy="281857"/>
            </a:xfrm>
            <a:prstGeom prst="rect">
              <a:avLst/>
            </a:prstGeom>
          </p:spPr>
        </p:pic>
        <p:pic>
          <p:nvPicPr>
            <p:cNvPr id="229" name="Bilde 2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24927" y="1797742"/>
              <a:ext cx="281857" cy="281857"/>
            </a:xfrm>
            <a:prstGeom prst="rect">
              <a:avLst/>
            </a:prstGeom>
          </p:spPr>
        </p:pic>
        <p:pic>
          <p:nvPicPr>
            <p:cNvPr id="230" name="Bilde 2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69994" y="1797724"/>
              <a:ext cx="281857" cy="281857"/>
            </a:xfrm>
            <a:prstGeom prst="rect">
              <a:avLst/>
            </a:prstGeom>
          </p:spPr>
        </p:pic>
        <p:pic>
          <p:nvPicPr>
            <p:cNvPr id="231" name="Bilde 2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04567" y="1800628"/>
              <a:ext cx="281857" cy="281857"/>
            </a:xfrm>
            <a:prstGeom prst="rect">
              <a:avLst/>
            </a:prstGeom>
          </p:spPr>
        </p:pic>
        <p:pic>
          <p:nvPicPr>
            <p:cNvPr id="232" name="Bilde 2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49634" y="1800610"/>
              <a:ext cx="281857" cy="281857"/>
            </a:xfrm>
            <a:prstGeom prst="rect">
              <a:avLst/>
            </a:prstGeom>
          </p:spPr>
        </p:pic>
        <p:pic>
          <p:nvPicPr>
            <p:cNvPr id="233" name="Bilde 2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89889" y="1796606"/>
              <a:ext cx="281857" cy="281857"/>
            </a:xfrm>
            <a:prstGeom prst="rect">
              <a:avLst/>
            </a:prstGeom>
          </p:spPr>
        </p:pic>
        <p:pic>
          <p:nvPicPr>
            <p:cNvPr id="234" name="Bilde 23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34956" y="1796588"/>
              <a:ext cx="281857" cy="281857"/>
            </a:xfrm>
            <a:prstGeom prst="rect">
              <a:avLst/>
            </a:prstGeom>
          </p:spPr>
        </p:pic>
        <p:pic>
          <p:nvPicPr>
            <p:cNvPr id="235" name="Bilde 23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70459" y="2115856"/>
              <a:ext cx="281857" cy="281857"/>
            </a:xfrm>
            <a:prstGeom prst="rect">
              <a:avLst/>
            </a:prstGeom>
          </p:spPr>
        </p:pic>
        <p:pic>
          <p:nvPicPr>
            <p:cNvPr id="236" name="Bilde 2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15526" y="2115838"/>
              <a:ext cx="281857" cy="281857"/>
            </a:xfrm>
            <a:prstGeom prst="rect">
              <a:avLst/>
            </a:prstGeom>
          </p:spPr>
        </p:pic>
        <p:pic>
          <p:nvPicPr>
            <p:cNvPr id="237" name="Bilde 23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50099" y="2118742"/>
              <a:ext cx="281857" cy="281857"/>
            </a:xfrm>
            <a:prstGeom prst="rect">
              <a:avLst/>
            </a:prstGeom>
          </p:spPr>
        </p:pic>
        <p:pic>
          <p:nvPicPr>
            <p:cNvPr id="238" name="Bilde 23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95166" y="2118724"/>
              <a:ext cx="281857" cy="281857"/>
            </a:xfrm>
            <a:prstGeom prst="rect">
              <a:avLst/>
            </a:prstGeom>
          </p:spPr>
        </p:pic>
        <p:pic>
          <p:nvPicPr>
            <p:cNvPr id="239" name="Bilde 23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24927" y="2116974"/>
              <a:ext cx="281857" cy="281857"/>
            </a:xfrm>
            <a:prstGeom prst="rect">
              <a:avLst/>
            </a:prstGeom>
          </p:spPr>
        </p:pic>
        <p:pic>
          <p:nvPicPr>
            <p:cNvPr id="240" name="Bilde 23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69994" y="2116956"/>
              <a:ext cx="281857" cy="281857"/>
            </a:xfrm>
            <a:prstGeom prst="rect">
              <a:avLst/>
            </a:prstGeom>
          </p:spPr>
        </p:pic>
        <p:pic>
          <p:nvPicPr>
            <p:cNvPr id="241" name="Bilde 24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04567" y="2119860"/>
              <a:ext cx="281857" cy="281857"/>
            </a:xfrm>
            <a:prstGeom prst="rect">
              <a:avLst/>
            </a:prstGeom>
          </p:spPr>
        </p:pic>
        <p:pic>
          <p:nvPicPr>
            <p:cNvPr id="242" name="Bilde 24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49634" y="2119842"/>
              <a:ext cx="281857" cy="281857"/>
            </a:xfrm>
            <a:prstGeom prst="rect">
              <a:avLst/>
            </a:prstGeom>
          </p:spPr>
        </p:pic>
        <p:pic>
          <p:nvPicPr>
            <p:cNvPr id="243" name="Bilde 24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89889" y="2115838"/>
              <a:ext cx="281857" cy="281857"/>
            </a:xfrm>
            <a:prstGeom prst="rect">
              <a:avLst/>
            </a:prstGeom>
          </p:spPr>
        </p:pic>
        <p:pic>
          <p:nvPicPr>
            <p:cNvPr id="244" name="Bilde 24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34956" y="2115820"/>
              <a:ext cx="281857" cy="281857"/>
            </a:xfrm>
            <a:prstGeom prst="rect">
              <a:avLst/>
            </a:prstGeom>
          </p:spPr>
        </p:pic>
        <p:pic>
          <p:nvPicPr>
            <p:cNvPr id="245" name="Bilde 24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70459" y="2438896"/>
              <a:ext cx="281857" cy="281857"/>
            </a:xfrm>
            <a:prstGeom prst="rect">
              <a:avLst/>
            </a:prstGeom>
          </p:spPr>
        </p:pic>
        <p:pic>
          <p:nvPicPr>
            <p:cNvPr id="246" name="Bilde 2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15526" y="2438878"/>
              <a:ext cx="281857" cy="281857"/>
            </a:xfrm>
            <a:prstGeom prst="rect">
              <a:avLst/>
            </a:prstGeom>
          </p:spPr>
        </p:pic>
        <p:pic>
          <p:nvPicPr>
            <p:cNvPr id="247" name="Bilde 24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50099" y="2441782"/>
              <a:ext cx="281857" cy="281857"/>
            </a:xfrm>
            <a:prstGeom prst="rect">
              <a:avLst/>
            </a:prstGeom>
          </p:spPr>
        </p:pic>
        <p:pic>
          <p:nvPicPr>
            <p:cNvPr id="248" name="Bilde 24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95166" y="2441764"/>
              <a:ext cx="281857" cy="281857"/>
            </a:xfrm>
            <a:prstGeom prst="rect">
              <a:avLst/>
            </a:prstGeom>
          </p:spPr>
        </p:pic>
        <p:pic>
          <p:nvPicPr>
            <p:cNvPr id="249" name="Bilde 24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24927" y="2440014"/>
              <a:ext cx="281857" cy="281857"/>
            </a:xfrm>
            <a:prstGeom prst="rect">
              <a:avLst/>
            </a:prstGeom>
          </p:spPr>
        </p:pic>
        <p:pic>
          <p:nvPicPr>
            <p:cNvPr id="250" name="Bilde 24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69994" y="2439996"/>
              <a:ext cx="281857" cy="281857"/>
            </a:xfrm>
            <a:prstGeom prst="rect">
              <a:avLst/>
            </a:prstGeom>
          </p:spPr>
        </p:pic>
        <p:pic>
          <p:nvPicPr>
            <p:cNvPr id="251" name="Bilde 25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04567" y="2442900"/>
              <a:ext cx="281857" cy="281857"/>
            </a:xfrm>
            <a:prstGeom prst="rect">
              <a:avLst/>
            </a:prstGeom>
          </p:spPr>
        </p:pic>
        <p:pic>
          <p:nvPicPr>
            <p:cNvPr id="252" name="Bilde 25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49634" y="2442882"/>
              <a:ext cx="281857" cy="281857"/>
            </a:xfrm>
            <a:prstGeom prst="rect">
              <a:avLst/>
            </a:prstGeom>
          </p:spPr>
        </p:pic>
        <p:pic>
          <p:nvPicPr>
            <p:cNvPr id="253" name="Bilde 25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89889" y="2438878"/>
              <a:ext cx="281857" cy="281857"/>
            </a:xfrm>
            <a:prstGeom prst="rect">
              <a:avLst/>
            </a:prstGeom>
          </p:spPr>
        </p:pic>
        <p:pic>
          <p:nvPicPr>
            <p:cNvPr id="254" name="Bilde 25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34956" y="2438860"/>
              <a:ext cx="281857" cy="281857"/>
            </a:xfrm>
            <a:prstGeom prst="rect">
              <a:avLst/>
            </a:prstGeom>
          </p:spPr>
        </p:pic>
        <p:pic>
          <p:nvPicPr>
            <p:cNvPr id="255" name="Bilde 25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70459" y="2759702"/>
              <a:ext cx="281857" cy="281857"/>
            </a:xfrm>
            <a:prstGeom prst="rect">
              <a:avLst/>
            </a:prstGeom>
          </p:spPr>
        </p:pic>
        <p:pic>
          <p:nvPicPr>
            <p:cNvPr id="256" name="Bilde 25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15526" y="2759684"/>
              <a:ext cx="281857" cy="281857"/>
            </a:xfrm>
            <a:prstGeom prst="rect">
              <a:avLst/>
            </a:prstGeom>
          </p:spPr>
        </p:pic>
        <p:pic>
          <p:nvPicPr>
            <p:cNvPr id="257" name="Bilde 25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50099" y="2762588"/>
              <a:ext cx="281857" cy="281857"/>
            </a:xfrm>
            <a:prstGeom prst="rect">
              <a:avLst/>
            </a:prstGeom>
          </p:spPr>
        </p:pic>
        <p:pic>
          <p:nvPicPr>
            <p:cNvPr id="258" name="Bilde 25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95166" y="2762570"/>
              <a:ext cx="281857" cy="281857"/>
            </a:xfrm>
            <a:prstGeom prst="rect">
              <a:avLst/>
            </a:prstGeom>
          </p:spPr>
        </p:pic>
        <p:pic>
          <p:nvPicPr>
            <p:cNvPr id="259" name="Bilde 25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24927" y="2760820"/>
              <a:ext cx="281857" cy="281857"/>
            </a:xfrm>
            <a:prstGeom prst="rect">
              <a:avLst/>
            </a:prstGeom>
          </p:spPr>
        </p:pic>
        <p:pic>
          <p:nvPicPr>
            <p:cNvPr id="260" name="Bilde 25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69994" y="2760802"/>
              <a:ext cx="281857" cy="281857"/>
            </a:xfrm>
            <a:prstGeom prst="rect">
              <a:avLst/>
            </a:prstGeom>
          </p:spPr>
        </p:pic>
        <p:pic>
          <p:nvPicPr>
            <p:cNvPr id="261" name="Bilde 26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04567" y="2763706"/>
              <a:ext cx="281857" cy="281857"/>
            </a:xfrm>
            <a:prstGeom prst="rect">
              <a:avLst/>
            </a:prstGeom>
          </p:spPr>
        </p:pic>
        <p:pic>
          <p:nvPicPr>
            <p:cNvPr id="262" name="Bilde 26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49634" y="2763688"/>
              <a:ext cx="281857" cy="281857"/>
            </a:xfrm>
            <a:prstGeom prst="rect">
              <a:avLst/>
            </a:prstGeom>
          </p:spPr>
        </p:pic>
        <p:pic>
          <p:nvPicPr>
            <p:cNvPr id="263" name="Bilde 26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89889" y="2759684"/>
              <a:ext cx="281857" cy="281857"/>
            </a:xfrm>
            <a:prstGeom prst="rect">
              <a:avLst/>
            </a:prstGeom>
          </p:spPr>
        </p:pic>
        <p:pic>
          <p:nvPicPr>
            <p:cNvPr id="264" name="Bilde 26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34956" y="2759666"/>
              <a:ext cx="281857" cy="281857"/>
            </a:xfrm>
            <a:prstGeom prst="rect">
              <a:avLst/>
            </a:prstGeom>
          </p:spPr>
        </p:pic>
        <p:pic>
          <p:nvPicPr>
            <p:cNvPr id="265" name="Bilde 26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70459" y="3077657"/>
              <a:ext cx="281857" cy="281857"/>
            </a:xfrm>
            <a:prstGeom prst="rect">
              <a:avLst/>
            </a:prstGeom>
          </p:spPr>
        </p:pic>
        <p:pic>
          <p:nvPicPr>
            <p:cNvPr id="266" name="Bilde 26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15526" y="3077639"/>
              <a:ext cx="281857" cy="281857"/>
            </a:xfrm>
            <a:prstGeom prst="rect">
              <a:avLst/>
            </a:prstGeom>
          </p:spPr>
        </p:pic>
        <p:pic>
          <p:nvPicPr>
            <p:cNvPr id="267" name="Bilde 26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50099" y="3080543"/>
              <a:ext cx="281857" cy="281857"/>
            </a:xfrm>
            <a:prstGeom prst="rect">
              <a:avLst/>
            </a:prstGeom>
          </p:spPr>
        </p:pic>
        <p:pic>
          <p:nvPicPr>
            <p:cNvPr id="268" name="Bilde 26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95166" y="3080525"/>
              <a:ext cx="281857" cy="281857"/>
            </a:xfrm>
            <a:prstGeom prst="rect">
              <a:avLst/>
            </a:prstGeom>
          </p:spPr>
        </p:pic>
        <p:pic>
          <p:nvPicPr>
            <p:cNvPr id="269" name="Bilde 26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24927" y="3078775"/>
              <a:ext cx="281857" cy="281857"/>
            </a:xfrm>
            <a:prstGeom prst="rect">
              <a:avLst/>
            </a:prstGeom>
          </p:spPr>
        </p:pic>
        <p:pic>
          <p:nvPicPr>
            <p:cNvPr id="270" name="Bilde 26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69994" y="3078757"/>
              <a:ext cx="281857" cy="281857"/>
            </a:xfrm>
            <a:prstGeom prst="rect">
              <a:avLst/>
            </a:prstGeom>
          </p:spPr>
        </p:pic>
        <p:pic>
          <p:nvPicPr>
            <p:cNvPr id="271" name="Bilde 27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04567" y="3081661"/>
              <a:ext cx="281857" cy="281857"/>
            </a:xfrm>
            <a:prstGeom prst="rect">
              <a:avLst/>
            </a:prstGeom>
          </p:spPr>
        </p:pic>
        <p:pic>
          <p:nvPicPr>
            <p:cNvPr id="272" name="Bilde 27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49634" y="3081643"/>
              <a:ext cx="281857" cy="281857"/>
            </a:xfrm>
            <a:prstGeom prst="rect">
              <a:avLst/>
            </a:prstGeom>
          </p:spPr>
        </p:pic>
        <p:pic>
          <p:nvPicPr>
            <p:cNvPr id="273" name="Bilde 27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89889" y="3077639"/>
              <a:ext cx="281857" cy="281857"/>
            </a:xfrm>
            <a:prstGeom prst="rect">
              <a:avLst/>
            </a:prstGeom>
          </p:spPr>
        </p:pic>
        <p:pic>
          <p:nvPicPr>
            <p:cNvPr id="274" name="Bilde 27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34956" y="3077621"/>
              <a:ext cx="281857" cy="281857"/>
            </a:xfrm>
            <a:prstGeom prst="rect">
              <a:avLst/>
            </a:prstGeom>
          </p:spPr>
        </p:pic>
        <p:pic>
          <p:nvPicPr>
            <p:cNvPr id="275" name="Bilde 27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70459" y="3395612"/>
              <a:ext cx="281857" cy="281857"/>
            </a:xfrm>
            <a:prstGeom prst="rect">
              <a:avLst/>
            </a:prstGeom>
          </p:spPr>
        </p:pic>
        <p:pic>
          <p:nvPicPr>
            <p:cNvPr id="276" name="Bilde 27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15526" y="3395594"/>
              <a:ext cx="281857" cy="281857"/>
            </a:xfrm>
            <a:prstGeom prst="rect">
              <a:avLst/>
            </a:prstGeom>
          </p:spPr>
        </p:pic>
        <p:pic>
          <p:nvPicPr>
            <p:cNvPr id="277" name="Bilde 27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50099" y="3398498"/>
              <a:ext cx="281857" cy="281857"/>
            </a:xfrm>
            <a:prstGeom prst="rect">
              <a:avLst/>
            </a:prstGeom>
          </p:spPr>
        </p:pic>
        <p:pic>
          <p:nvPicPr>
            <p:cNvPr id="278" name="Bilde 27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95166" y="3398480"/>
              <a:ext cx="281857" cy="281857"/>
            </a:xfrm>
            <a:prstGeom prst="rect">
              <a:avLst/>
            </a:prstGeom>
          </p:spPr>
        </p:pic>
        <p:pic>
          <p:nvPicPr>
            <p:cNvPr id="279" name="Bilde 27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24927" y="3396730"/>
              <a:ext cx="281857" cy="281857"/>
            </a:xfrm>
            <a:prstGeom prst="rect">
              <a:avLst/>
            </a:prstGeom>
          </p:spPr>
        </p:pic>
        <p:pic>
          <p:nvPicPr>
            <p:cNvPr id="280" name="Bilde 27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69994" y="3396712"/>
              <a:ext cx="281857" cy="281857"/>
            </a:xfrm>
            <a:prstGeom prst="rect">
              <a:avLst/>
            </a:prstGeom>
          </p:spPr>
        </p:pic>
        <p:pic>
          <p:nvPicPr>
            <p:cNvPr id="281" name="Bilde 28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04567" y="3399616"/>
              <a:ext cx="281857" cy="281857"/>
            </a:xfrm>
            <a:prstGeom prst="rect">
              <a:avLst/>
            </a:prstGeom>
          </p:spPr>
        </p:pic>
        <p:pic>
          <p:nvPicPr>
            <p:cNvPr id="282" name="Bilde 2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49634" y="3399598"/>
              <a:ext cx="281857" cy="281857"/>
            </a:xfrm>
            <a:prstGeom prst="rect">
              <a:avLst/>
            </a:prstGeom>
          </p:spPr>
        </p:pic>
        <p:pic>
          <p:nvPicPr>
            <p:cNvPr id="283" name="Bilde 28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89889" y="3395594"/>
              <a:ext cx="281857" cy="281857"/>
            </a:xfrm>
            <a:prstGeom prst="rect">
              <a:avLst/>
            </a:prstGeom>
          </p:spPr>
        </p:pic>
        <p:pic>
          <p:nvPicPr>
            <p:cNvPr id="284" name="Bilde 28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34956" y="3395576"/>
              <a:ext cx="281857" cy="281857"/>
            </a:xfrm>
            <a:prstGeom prst="rect">
              <a:avLst/>
            </a:prstGeom>
          </p:spPr>
        </p:pic>
        <p:pic>
          <p:nvPicPr>
            <p:cNvPr id="285" name="Bilde 28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70459" y="3706040"/>
              <a:ext cx="281857" cy="281857"/>
            </a:xfrm>
            <a:prstGeom prst="rect">
              <a:avLst/>
            </a:prstGeom>
          </p:spPr>
        </p:pic>
        <p:pic>
          <p:nvPicPr>
            <p:cNvPr id="286" name="Bilde 28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15526" y="3706022"/>
              <a:ext cx="281857" cy="281857"/>
            </a:xfrm>
            <a:prstGeom prst="rect">
              <a:avLst/>
            </a:prstGeom>
          </p:spPr>
        </p:pic>
        <p:pic>
          <p:nvPicPr>
            <p:cNvPr id="287" name="Bilde 28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50099" y="3708926"/>
              <a:ext cx="281857" cy="281857"/>
            </a:xfrm>
            <a:prstGeom prst="rect">
              <a:avLst/>
            </a:prstGeom>
          </p:spPr>
        </p:pic>
        <p:pic>
          <p:nvPicPr>
            <p:cNvPr id="288" name="Bilde 28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95166" y="3708908"/>
              <a:ext cx="281857" cy="281857"/>
            </a:xfrm>
            <a:prstGeom prst="rect">
              <a:avLst/>
            </a:prstGeom>
          </p:spPr>
        </p:pic>
        <p:pic>
          <p:nvPicPr>
            <p:cNvPr id="289" name="Bilde 28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24927" y="3707158"/>
              <a:ext cx="281857" cy="281857"/>
            </a:xfrm>
            <a:prstGeom prst="rect">
              <a:avLst/>
            </a:prstGeom>
          </p:spPr>
        </p:pic>
        <p:pic>
          <p:nvPicPr>
            <p:cNvPr id="290" name="Bilde 28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69994" y="3707140"/>
              <a:ext cx="281857" cy="281857"/>
            </a:xfrm>
            <a:prstGeom prst="rect">
              <a:avLst/>
            </a:prstGeom>
          </p:spPr>
        </p:pic>
        <p:pic>
          <p:nvPicPr>
            <p:cNvPr id="291" name="Bilde 29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04567" y="3710044"/>
              <a:ext cx="281857" cy="281857"/>
            </a:xfrm>
            <a:prstGeom prst="rect">
              <a:avLst/>
            </a:prstGeom>
          </p:spPr>
        </p:pic>
        <p:pic>
          <p:nvPicPr>
            <p:cNvPr id="293" name="Bilde 29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49634" y="3710026"/>
              <a:ext cx="281857" cy="281857"/>
            </a:xfrm>
            <a:prstGeom prst="rect">
              <a:avLst/>
            </a:prstGeom>
          </p:spPr>
        </p:pic>
        <p:pic>
          <p:nvPicPr>
            <p:cNvPr id="294" name="Bilde 29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89889" y="3706022"/>
              <a:ext cx="281857" cy="281857"/>
            </a:xfrm>
            <a:prstGeom prst="rect">
              <a:avLst/>
            </a:prstGeom>
          </p:spPr>
        </p:pic>
        <p:pic>
          <p:nvPicPr>
            <p:cNvPr id="296" name="Bilde 29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57629" y="496371"/>
              <a:ext cx="281857" cy="281857"/>
            </a:xfrm>
            <a:prstGeom prst="rect">
              <a:avLst/>
            </a:prstGeom>
          </p:spPr>
        </p:pic>
        <p:pic>
          <p:nvPicPr>
            <p:cNvPr id="297" name="Bilde 29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57629" y="832867"/>
              <a:ext cx="281857" cy="281857"/>
            </a:xfrm>
            <a:prstGeom prst="rect">
              <a:avLst/>
            </a:prstGeom>
          </p:spPr>
        </p:pic>
        <p:pic>
          <p:nvPicPr>
            <p:cNvPr id="298" name="Bilde 29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57629" y="1153870"/>
              <a:ext cx="281857" cy="281857"/>
            </a:xfrm>
            <a:prstGeom prst="rect">
              <a:avLst/>
            </a:prstGeom>
          </p:spPr>
        </p:pic>
        <p:pic>
          <p:nvPicPr>
            <p:cNvPr id="299" name="Bilde 29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57629" y="1483594"/>
              <a:ext cx="281857" cy="281857"/>
            </a:xfrm>
            <a:prstGeom prst="rect">
              <a:avLst/>
            </a:prstGeom>
          </p:spPr>
        </p:pic>
        <p:pic>
          <p:nvPicPr>
            <p:cNvPr id="300" name="Bilde 29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64599" y="1799016"/>
              <a:ext cx="281857" cy="281857"/>
            </a:xfrm>
            <a:prstGeom prst="rect">
              <a:avLst/>
            </a:prstGeom>
          </p:spPr>
        </p:pic>
        <p:pic>
          <p:nvPicPr>
            <p:cNvPr id="302" name="Bilde 30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64599" y="2118248"/>
              <a:ext cx="281857" cy="281857"/>
            </a:xfrm>
            <a:prstGeom prst="rect">
              <a:avLst/>
            </a:prstGeom>
          </p:spPr>
        </p:pic>
        <p:pic>
          <p:nvPicPr>
            <p:cNvPr id="306" name="Bilde 30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64599" y="2441288"/>
              <a:ext cx="281857" cy="281857"/>
            </a:xfrm>
            <a:prstGeom prst="rect">
              <a:avLst/>
            </a:prstGeom>
          </p:spPr>
        </p:pic>
        <p:pic>
          <p:nvPicPr>
            <p:cNvPr id="308" name="Bilde 30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64599" y="2762094"/>
              <a:ext cx="281857" cy="281857"/>
            </a:xfrm>
            <a:prstGeom prst="rect">
              <a:avLst/>
            </a:prstGeom>
          </p:spPr>
        </p:pic>
        <p:pic>
          <p:nvPicPr>
            <p:cNvPr id="417" name="Bilde 4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64599" y="3080049"/>
              <a:ext cx="281857" cy="281857"/>
            </a:xfrm>
            <a:prstGeom prst="rect">
              <a:avLst/>
            </a:prstGeom>
          </p:spPr>
        </p:pic>
        <p:pic>
          <p:nvPicPr>
            <p:cNvPr id="418" name="Bilde 4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64599" y="3398004"/>
              <a:ext cx="281857" cy="281857"/>
            </a:xfrm>
            <a:prstGeom prst="rect">
              <a:avLst/>
            </a:prstGeom>
          </p:spPr>
        </p:pic>
      </p:grpSp>
      <p:cxnSp>
        <p:nvCxnSpPr>
          <p:cNvPr id="419" name="Gerade Verbindung 4"/>
          <p:cNvCxnSpPr/>
          <p:nvPr/>
        </p:nvCxnSpPr>
        <p:spPr bwMode="gray">
          <a:xfrm>
            <a:off x="7735942" y="504732"/>
            <a:ext cx="9468" cy="1432784"/>
          </a:xfrm>
          <a:prstGeom prst="line">
            <a:avLst/>
          </a:prstGeom>
          <a:ln w="6350">
            <a:solidFill>
              <a:srgbClr val="C8C8C8"/>
            </a:solidFill>
            <a:prstDash val="solid"/>
          </a:ln>
        </p:spPr>
        <p:style>
          <a:lnRef idx="1">
            <a:schemeClr val="accent1"/>
          </a:lnRef>
          <a:fillRef idx="0">
            <a:schemeClr val="accent1"/>
          </a:fillRef>
          <a:effectRef idx="0">
            <a:schemeClr val="accent1"/>
          </a:effectRef>
          <a:fontRef idx="minor">
            <a:schemeClr val="tx1"/>
          </a:fontRef>
        </p:style>
      </p:cxnSp>
      <p:grpSp>
        <p:nvGrpSpPr>
          <p:cNvPr id="3" name="Gruppe 2"/>
          <p:cNvGrpSpPr/>
          <p:nvPr/>
        </p:nvGrpSpPr>
        <p:grpSpPr>
          <a:xfrm>
            <a:off x="7853686" y="2400455"/>
            <a:ext cx="3680927" cy="1587424"/>
            <a:chOff x="7853686" y="2400455"/>
            <a:chExt cx="3680927" cy="1587424"/>
          </a:xfrm>
        </p:grpSpPr>
        <p:pic>
          <p:nvPicPr>
            <p:cNvPr id="420" name="Bilde 4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53686" y="2400491"/>
              <a:ext cx="281857" cy="281857"/>
            </a:xfrm>
            <a:prstGeom prst="rect">
              <a:avLst/>
            </a:prstGeom>
          </p:spPr>
        </p:pic>
        <p:pic>
          <p:nvPicPr>
            <p:cNvPr id="421" name="Bilde 4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98753" y="2400473"/>
              <a:ext cx="281857" cy="281857"/>
            </a:xfrm>
            <a:prstGeom prst="rect">
              <a:avLst/>
            </a:prstGeom>
          </p:spPr>
        </p:pic>
        <p:pic>
          <p:nvPicPr>
            <p:cNvPr id="422" name="Bilde 4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33326" y="2403377"/>
              <a:ext cx="281857" cy="281857"/>
            </a:xfrm>
            <a:prstGeom prst="rect">
              <a:avLst/>
            </a:prstGeom>
          </p:spPr>
        </p:pic>
        <p:pic>
          <p:nvPicPr>
            <p:cNvPr id="423" name="Bilde 4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78393" y="2403359"/>
              <a:ext cx="281857" cy="281857"/>
            </a:xfrm>
            <a:prstGeom prst="rect">
              <a:avLst/>
            </a:prstGeom>
          </p:spPr>
        </p:pic>
        <p:pic>
          <p:nvPicPr>
            <p:cNvPr id="424" name="Bilde 4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08154" y="2401609"/>
              <a:ext cx="281857" cy="281857"/>
            </a:xfrm>
            <a:prstGeom prst="rect">
              <a:avLst/>
            </a:prstGeom>
          </p:spPr>
        </p:pic>
        <p:pic>
          <p:nvPicPr>
            <p:cNvPr id="425" name="Bilde 4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53221" y="2401591"/>
              <a:ext cx="281857" cy="281857"/>
            </a:xfrm>
            <a:prstGeom prst="rect">
              <a:avLst/>
            </a:prstGeom>
          </p:spPr>
        </p:pic>
        <p:pic>
          <p:nvPicPr>
            <p:cNvPr id="426" name="Bilde 4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87794" y="2404495"/>
              <a:ext cx="281857" cy="281857"/>
            </a:xfrm>
            <a:prstGeom prst="rect">
              <a:avLst/>
            </a:prstGeom>
          </p:spPr>
        </p:pic>
        <p:pic>
          <p:nvPicPr>
            <p:cNvPr id="427" name="Bilde 4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32861" y="2404477"/>
              <a:ext cx="281857" cy="281857"/>
            </a:xfrm>
            <a:prstGeom prst="rect">
              <a:avLst/>
            </a:prstGeom>
          </p:spPr>
        </p:pic>
        <p:pic>
          <p:nvPicPr>
            <p:cNvPr id="428" name="Bilde 4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73116" y="2400473"/>
              <a:ext cx="281857" cy="281857"/>
            </a:xfrm>
            <a:prstGeom prst="rect">
              <a:avLst/>
            </a:prstGeom>
          </p:spPr>
        </p:pic>
        <p:pic>
          <p:nvPicPr>
            <p:cNvPr id="429" name="Bilde 4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18183" y="2400455"/>
              <a:ext cx="281857" cy="281857"/>
            </a:xfrm>
            <a:prstGeom prst="rect">
              <a:avLst/>
            </a:prstGeom>
          </p:spPr>
        </p:pic>
        <p:pic>
          <p:nvPicPr>
            <p:cNvPr id="430" name="Bilde 4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53686" y="2736987"/>
              <a:ext cx="281857" cy="281857"/>
            </a:xfrm>
            <a:prstGeom prst="rect">
              <a:avLst/>
            </a:prstGeom>
          </p:spPr>
        </p:pic>
        <p:pic>
          <p:nvPicPr>
            <p:cNvPr id="474" name="Bilde 47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98753" y="2736969"/>
              <a:ext cx="281857" cy="281857"/>
            </a:xfrm>
            <a:prstGeom prst="rect">
              <a:avLst/>
            </a:prstGeom>
          </p:spPr>
        </p:pic>
        <p:pic>
          <p:nvPicPr>
            <p:cNvPr id="475" name="Bilde 47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33326" y="2739873"/>
              <a:ext cx="281857" cy="281857"/>
            </a:xfrm>
            <a:prstGeom prst="rect">
              <a:avLst/>
            </a:prstGeom>
          </p:spPr>
        </p:pic>
        <p:pic>
          <p:nvPicPr>
            <p:cNvPr id="476" name="Bilde 47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78393" y="2739855"/>
              <a:ext cx="281857" cy="281857"/>
            </a:xfrm>
            <a:prstGeom prst="rect">
              <a:avLst/>
            </a:prstGeom>
          </p:spPr>
        </p:pic>
        <p:pic>
          <p:nvPicPr>
            <p:cNvPr id="477" name="Bilde 47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08154" y="2738105"/>
              <a:ext cx="281857" cy="281857"/>
            </a:xfrm>
            <a:prstGeom prst="rect">
              <a:avLst/>
            </a:prstGeom>
          </p:spPr>
        </p:pic>
        <p:pic>
          <p:nvPicPr>
            <p:cNvPr id="478" name="Bilde 47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53221" y="2738087"/>
              <a:ext cx="281857" cy="281857"/>
            </a:xfrm>
            <a:prstGeom prst="rect">
              <a:avLst/>
            </a:prstGeom>
          </p:spPr>
        </p:pic>
        <p:pic>
          <p:nvPicPr>
            <p:cNvPr id="479" name="Bilde 47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87794" y="2740991"/>
              <a:ext cx="281857" cy="281857"/>
            </a:xfrm>
            <a:prstGeom prst="rect">
              <a:avLst/>
            </a:prstGeom>
          </p:spPr>
        </p:pic>
        <p:pic>
          <p:nvPicPr>
            <p:cNvPr id="480" name="Bilde 47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32861" y="2740973"/>
              <a:ext cx="281857" cy="281857"/>
            </a:xfrm>
            <a:prstGeom prst="rect">
              <a:avLst/>
            </a:prstGeom>
          </p:spPr>
        </p:pic>
        <p:pic>
          <p:nvPicPr>
            <p:cNvPr id="483" name="Bilde 48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73116" y="2736969"/>
              <a:ext cx="281857" cy="281857"/>
            </a:xfrm>
            <a:prstGeom prst="rect">
              <a:avLst/>
            </a:prstGeom>
          </p:spPr>
        </p:pic>
        <p:pic>
          <p:nvPicPr>
            <p:cNvPr id="485" name="Bilde 48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18183" y="2736951"/>
              <a:ext cx="281857" cy="281857"/>
            </a:xfrm>
            <a:prstGeom prst="rect">
              <a:avLst/>
            </a:prstGeom>
          </p:spPr>
        </p:pic>
        <p:pic>
          <p:nvPicPr>
            <p:cNvPr id="487" name="Bilde 48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53686" y="3057990"/>
              <a:ext cx="281857" cy="281857"/>
            </a:xfrm>
            <a:prstGeom prst="rect">
              <a:avLst/>
            </a:prstGeom>
          </p:spPr>
        </p:pic>
        <p:pic>
          <p:nvPicPr>
            <p:cNvPr id="489" name="Bilde 48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98753" y="3057972"/>
              <a:ext cx="281857" cy="281857"/>
            </a:xfrm>
            <a:prstGeom prst="rect">
              <a:avLst/>
            </a:prstGeom>
          </p:spPr>
        </p:pic>
        <p:pic>
          <p:nvPicPr>
            <p:cNvPr id="491" name="Bilde 49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33326" y="3060876"/>
              <a:ext cx="281857" cy="281857"/>
            </a:xfrm>
            <a:prstGeom prst="rect">
              <a:avLst/>
            </a:prstGeom>
          </p:spPr>
        </p:pic>
        <p:pic>
          <p:nvPicPr>
            <p:cNvPr id="493" name="Bilde 49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78393" y="3060858"/>
              <a:ext cx="281857" cy="281857"/>
            </a:xfrm>
            <a:prstGeom prst="rect">
              <a:avLst/>
            </a:prstGeom>
          </p:spPr>
        </p:pic>
        <p:pic>
          <p:nvPicPr>
            <p:cNvPr id="495" name="Bilde 49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08154" y="3059108"/>
              <a:ext cx="281857" cy="281857"/>
            </a:xfrm>
            <a:prstGeom prst="rect">
              <a:avLst/>
            </a:prstGeom>
          </p:spPr>
        </p:pic>
        <p:pic>
          <p:nvPicPr>
            <p:cNvPr id="497" name="Bilde 49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53221" y="3059090"/>
              <a:ext cx="281857" cy="281857"/>
            </a:xfrm>
            <a:prstGeom prst="rect">
              <a:avLst/>
            </a:prstGeom>
          </p:spPr>
        </p:pic>
        <p:pic>
          <p:nvPicPr>
            <p:cNvPr id="499" name="Bilde 49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87794" y="3061994"/>
              <a:ext cx="281857" cy="281857"/>
            </a:xfrm>
            <a:prstGeom prst="rect">
              <a:avLst/>
            </a:prstGeom>
          </p:spPr>
        </p:pic>
        <p:pic>
          <p:nvPicPr>
            <p:cNvPr id="501" name="Bilde 50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32861" y="3061976"/>
              <a:ext cx="281857" cy="281857"/>
            </a:xfrm>
            <a:prstGeom prst="rect">
              <a:avLst/>
            </a:prstGeom>
          </p:spPr>
        </p:pic>
        <p:pic>
          <p:nvPicPr>
            <p:cNvPr id="503" name="Bilde 50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73116" y="3057972"/>
              <a:ext cx="281857" cy="281857"/>
            </a:xfrm>
            <a:prstGeom prst="rect">
              <a:avLst/>
            </a:prstGeom>
          </p:spPr>
        </p:pic>
        <p:pic>
          <p:nvPicPr>
            <p:cNvPr id="504" name="Bilde 50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18183" y="3057954"/>
              <a:ext cx="281857" cy="281857"/>
            </a:xfrm>
            <a:prstGeom prst="rect">
              <a:avLst/>
            </a:prstGeom>
          </p:spPr>
        </p:pic>
        <p:pic>
          <p:nvPicPr>
            <p:cNvPr id="505" name="Bilde 50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53686" y="3387714"/>
              <a:ext cx="281857" cy="281857"/>
            </a:xfrm>
            <a:prstGeom prst="rect">
              <a:avLst/>
            </a:prstGeom>
          </p:spPr>
        </p:pic>
        <p:pic>
          <p:nvPicPr>
            <p:cNvPr id="506" name="Bilde 50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98753" y="3387696"/>
              <a:ext cx="281857" cy="281857"/>
            </a:xfrm>
            <a:prstGeom prst="rect">
              <a:avLst/>
            </a:prstGeom>
          </p:spPr>
        </p:pic>
        <p:pic>
          <p:nvPicPr>
            <p:cNvPr id="512" name="Bilde 5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33326" y="3390600"/>
              <a:ext cx="281857" cy="281857"/>
            </a:xfrm>
            <a:prstGeom prst="rect">
              <a:avLst/>
            </a:prstGeom>
          </p:spPr>
        </p:pic>
        <p:pic>
          <p:nvPicPr>
            <p:cNvPr id="513" name="Bilde 5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78393" y="3390582"/>
              <a:ext cx="281857" cy="281857"/>
            </a:xfrm>
            <a:prstGeom prst="rect">
              <a:avLst/>
            </a:prstGeom>
          </p:spPr>
        </p:pic>
        <p:pic>
          <p:nvPicPr>
            <p:cNvPr id="514" name="Bilde 5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08154" y="3388832"/>
              <a:ext cx="281857" cy="281857"/>
            </a:xfrm>
            <a:prstGeom prst="rect">
              <a:avLst/>
            </a:prstGeom>
          </p:spPr>
        </p:pic>
        <p:pic>
          <p:nvPicPr>
            <p:cNvPr id="515" name="Bilde 5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53221" y="3388814"/>
              <a:ext cx="281857" cy="281857"/>
            </a:xfrm>
            <a:prstGeom prst="rect">
              <a:avLst/>
            </a:prstGeom>
          </p:spPr>
        </p:pic>
        <p:pic>
          <p:nvPicPr>
            <p:cNvPr id="516" name="Bilde 5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87794" y="3391718"/>
              <a:ext cx="281857" cy="281857"/>
            </a:xfrm>
            <a:prstGeom prst="rect">
              <a:avLst/>
            </a:prstGeom>
          </p:spPr>
        </p:pic>
        <p:pic>
          <p:nvPicPr>
            <p:cNvPr id="519" name="Bilde 5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32861" y="3391700"/>
              <a:ext cx="281857" cy="281857"/>
            </a:xfrm>
            <a:prstGeom prst="rect">
              <a:avLst/>
            </a:prstGeom>
          </p:spPr>
        </p:pic>
        <p:pic>
          <p:nvPicPr>
            <p:cNvPr id="521" name="Bilde 5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73116" y="3387696"/>
              <a:ext cx="281857" cy="281857"/>
            </a:xfrm>
            <a:prstGeom prst="rect">
              <a:avLst/>
            </a:prstGeom>
          </p:spPr>
        </p:pic>
        <p:pic>
          <p:nvPicPr>
            <p:cNvPr id="522" name="Bilde 5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18183" y="3387678"/>
              <a:ext cx="281857" cy="281857"/>
            </a:xfrm>
            <a:prstGeom prst="rect">
              <a:avLst/>
            </a:prstGeom>
          </p:spPr>
        </p:pic>
        <p:pic>
          <p:nvPicPr>
            <p:cNvPr id="524" name="Bilde 5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60656" y="3703136"/>
              <a:ext cx="281857" cy="281857"/>
            </a:xfrm>
            <a:prstGeom prst="rect">
              <a:avLst/>
            </a:prstGeom>
          </p:spPr>
        </p:pic>
        <p:pic>
          <p:nvPicPr>
            <p:cNvPr id="525" name="Bilde 5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05723" y="3703118"/>
              <a:ext cx="281857" cy="281857"/>
            </a:xfrm>
            <a:prstGeom prst="rect">
              <a:avLst/>
            </a:prstGeom>
          </p:spPr>
        </p:pic>
        <p:pic>
          <p:nvPicPr>
            <p:cNvPr id="526" name="Bilde 5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40296" y="3706022"/>
              <a:ext cx="281857" cy="281857"/>
            </a:xfrm>
            <a:prstGeom prst="rect">
              <a:avLst/>
            </a:prstGeom>
          </p:spPr>
        </p:pic>
        <p:pic>
          <p:nvPicPr>
            <p:cNvPr id="527" name="Bilde 5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52756" y="2404347"/>
              <a:ext cx="281857" cy="281857"/>
            </a:xfrm>
            <a:prstGeom prst="rect">
              <a:avLst/>
            </a:prstGeom>
          </p:spPr>
        </p:pic>
        <p:pic>
          <p:nvPicPr>
            <p:cNvPr id="528" name="Bilde 5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52756" y="2740843"/>
              <a:ext cx="281857" cy="281857"/>
            </a:xfrm>
            <a:prstGeom prst="rect">
              <a:avLst/>
            </a:prstGeom>
          </p:spPr>
        </p:pic>
        <p:pic>
          <p:nvPicPr>
            <p:cNvPr id="529" name="Bilde 5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52756" y="3061846"/>
              <a:ext cx="281857" cy="281857"/>
            </a:xfrm>
            <a:prstGeom prst="rect">
              <a:avLst/>
            </a:prstGeom>
          </p:spPr>
        </p:pic>
        <p:pic>
          <p:nvPicPr>
            <p:cNvPr id="530" name="Bilde 5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52756" y="3391570"/>
              <a:ext cx="281857" cy="281857"/>
            </a:xfrm>
            <a:prstGeom prst="rect">
              <a:avLst/>
            </a:prstGeom>
          </p:spPr>
        </p:pic>
      </p:grpSp>
      <p:grpSp>
        <p:nvGrpSpPr>
          <p:cNvPr id="4" name="Gruppe 3"/>
          <p:cNvGrpSpPr/>
          <p:nvPr/>
        </p:nvGrpSpPr>
        <p:grpSpPr>
          <a:xfrm>
            <a:off x="7951785" y="5018058"/>
            <a:ext cx="1648082" cy="952727"/>
            <a:chOff x="7951785" y="5018058"/>
            <a:chExt cx="1648082" cy="952727"/>
          </a:xfrm>
        </p:grpSpPr>
        <p:pic>
          <p:nvPicPr>
            <p:cNvPr id="295" name="Picture 2" descr="08 KOMMUNE GRÅ"/>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318010" y="5361915"/>
              <a:ext cx="281857" cy="281857"/>
            </a:xfrm>
            <a:prstGeom prst="rect">
              <a:avLst/>
            </a:prstGeom>
            <a:noFill/>
            <a:extLst>
              <a:ext uri="{909E8E84-426E-40DD-AFC4-6F175D3DCCD1}">
                <a14:hiddenFill xmlns:a14="http://schemas.microsoft.com/office/drawing/2010/main">
                  <a:solidFill>
                    <a:srgbClr val="FFFFFF"/>
                  </a:solidFill>
                </a14:hiddenFill>
              </a:ext>
            </a:extLst>
          </p:spPr>
        </p:pic>
        <p:pic>
          <p:nvPicPr>
            <p:cNvPr id="309" name="Picture 2" descr="08 KOMMUNE GRÅ"/>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51785" y="5682952"/>
              <a:ext cx="281857" cy="281857"/>
            </a:xfrm>
            <a:prstGeom prst="rect">
              <a:avLst/>
            </a:prstGeom>
            <a:noFill/>
            <a:extLst>
              <a:ext uri="{909E8E84-426E-40DD-AFC4-6F175D3DCCD1}">
                <a14:hiddenFill xmlns:a14="http://schemas.microsoft.com/office/drawing/2010/main">
                  <a:solidFill>
                    <a:srgbClr val="FFFFFF"/>
                  </a:solidFill>
                </a14:hiddenFill>
              </a:ext>
            </a:extLst>
          </p:spPr>
        </p:pic>
        <p:pic>
          <p:nvPicPr>
            <p:cNvPr id="310" name="Picture 2" descr="08 KOMMUNE GRÅ"/>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87933" y="5682952"/>
              <a:ext cx="281857" cy="281857"/>
            </a:xfrm>
            <a:prstGeom prst="rect">
              <a:avLst/>
            </a:prstGeom>
            <a:noFill/>
            <a:extLst>
              <a:ext uri="{909E8E84-426E-40DD-AFC4-6F175D3DCCD1}">
                <a14:hiddenFill xmlns:a14="http://schemas.microsoft.com/office/drawing/2010/main">
                  <a:solidFill>
                    <a:srgbClr val="FFFFFF"/>
                  </a:solidFill>
                </a14:hiddenFill>
              </a:ext>
            </a:extLst>
          </p:spPr>
        </p:pic>
        <p:pic>
          <p:nvPicPr>
            <p:cNvPr id="311" name="Picture 2" descr="08 KOMMUNE GRÅ"/>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32472" y="5682952"/>
              <a:ext cx="281857" cy="281857"/>
            </a:xfrm>
            <a:prstGeom prst="rect">
              <a:avLst/>
            </a:prstGeom>
            <a:noFill/>
            <a:extLst>
              <a:ext uri="{909E8E84-426E-40DD-AFC4-6F175D3DCCD1}">
                <a14:hiddenFill xmlns:a14="http://schemas.microsoft.com/office/drawing/2010/main">
                  <a:solidFill>
                    <a:srgbClr val="FFFFFF"/>
                  </a:solidFill>
                </a14:hiddenFill>
              </a:ext>
            </a:extLst>
          </p:spPr>
        </p:pic>
        <p:pic>
          <p:nvPicPr>
            <p:cNvPr id="312" name="Picture 2" descr="08 KOMMUNE GRÅ"/>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77539" y="5686461"/>
              <a:ext cx="281857" cy="281857"/>
            </a:xfrm>
            <a:prstGeom prst="rect">
              <a:avLst/>
            </a:prstGeom>
            <a:noFill/>
            <a:extLst>
              <a:ext uri="{909E8E84-426E-40DD-AFC4-6F175D3DCCD1}">
                <a14:hiddenFill xmlns:a14="http://schemas.microsoft.com/office/drawing/2010/main">
                  <a:solidFill>
                    <a:srgbClr val="FFFFFF"/>
                  </a:solidFill>
                </a14:hiddenFill>
              </a:ext>
            </a:extLst>
          </p:spPr>
        </p:pic>
        <p:pic>
          <p:nvPicPr>
            <p:cNvPr id="313" name="Picture 2" descr="08 KOMMUNE GRÅ"/>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315019" y="5688928"/>
              <a:ext cx="281857" cy="281857"/>
            </a:xfrm>
            <a:prstGeom prst="rect">
              <a:avLst/>
            </a:prstGeom>
            <a:noFill/>
            <a:extLst>
              <a:ext uri="{909E8E84-426E-40DD-AFC4-6F175D3DCCD1}">
                <a14:hiddenFill xmlns:a14="http://schemas.microsoft.com/office/drawing/2010/main">
                  <a:solidFill>
                    <a:srgbClr val="FFFFFF"/>
                  </a:solidFill>
                </a14:hiddenFill>
              </a:ext>
            </a:extLst>
          </p:spPr>
        </p:pic>
        <p:pic>
          <p:nvPicPr>
            <p:cNvPr id="314" name="Picture 4" descr="http://nettsteder.regjeringen.no/designdepno/files/2015/11/08_kommune_orang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52961" y="5020527"/>
              <a:ext cx="280681" cy="280681"/>
            </a:xfrm>
            <a:prstGeom prst="rect">
              <a:avLst/>
            </a:prstGeom>
            <a:noFill/>
            <a:extLst>
              <a:ext uri="{909E8E84-426E-40DD-AFC4-6F175D3DCCD1}">
                <a14:hiddenFill xmlns:a14="http://schemas.microsoft.com/office/drawing/2010/main">
                  <a:solidFill>
                    <a:srgbClr val="FFFFFF"/>
                  </a:solidFill>
                </a14:hiddenFill>
              </a:ext>
            </a:extLst>
          </p:spPr>
        </p:pic>
        <p:pic>
          <p:nvPicPr>
            <p:cNvPr id="315" name="Picture 4" descr="http://nettsteder.regjeringen.no/designdepno/files/2015/11/08_kommune_orang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03452" y="5020527"/>
              <a:ext cx="280681" cy="280681"/>
            </a:xfrm>
            <a:prstGeom prst="rect">
              <a:avLst/>
            </a:prstGeom>
            <a:noFill/>
            <a:extLst>
              <a:ext uri="{909E8E84-426E-40DD-AFC4-6F175D3DCCD1}">
                <a14:hiddenFill xmlns:a14="http://schemas.microsoft.com/office/drawing/2010/main">
                  <a:solidFill>
                    <a:srgbClr val="FFFFFF"/>
                  </a:solidFill>
                </a14:hiddenFill>
              </a:ext>
            </a:extLst>
          </p:spPr>
        </p:pic>
        <p:pic>
          <p:nvPicPr>
            <p:cNvPr id="316" name="Picture 4" descr="http://nettsteder.regjeringen.no/designdepno/files/2015/11/08_kommune_orang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642122" y="5020527"/>
              <a:ext cx="280681" cy="280681"/>
            </a:xfrm>
            <a:prstGeom prst="rect">
              <a:avLst/>
            </a:prstGeom>
            <a:noFill/>
            <a:extLst>
              <a:ext uri="{909E8E84-426E-40DD-AFC4-6F175D3DCCD1}">
                <a14:hiddenFill xmlns:a14="http://schemas.microsoft.com/office/drawing/2010/main">
                  <a:solidFill>
                    <a:srgbClr val="FFFFFF"/>
                  </a:solidFill>
                </a14:hiddenFill>
              </a:ext>
            </a:extLst>
          </p:spPr>
        </p:pic>
        <p:pic>
          <p:nvPicPr>
            <p:cNvPr id="317" name="Picture 4" descr="http://nettsteder.regjeringen.no/designdepno/files/2015/11/08_kommune_orang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986637" y="5020527"/>
              <a:ext cx="280681" cy="280681"/>
            </a:xfrm>
            <a:prstGeom prst="rect">
              <a:avLst/>
            </a:prstGeom>
            <a:noFill/>
            <a:extLst>
              <a:ext uri="{909E8E84-426E-40DD-AFC4-6F175D3DCCD1}">
                <a14:hiddenFill xmlns:a14="http://schemas.microsoft.com/office/drawing/2010/main">
                  <a:solidFill>
                    <a:srgbClr val="FFFFFF"/>
                  </a:solidFill>
                </a14:hiddenFill>
              </a:ext>
            </a:extLst>
          </p:spPr>
        </p:pic>
        <p:pic>
          <p:nvPicPr>
            <p:cNvPr id="318" name="Picture 4" descr="http://nettsteder.regjeringen.no/designdepno/files/2015/11/08_kommune_orang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318599" y="5018058"/>
              <a:ext cx="280681" cy="280681"/>
            </a:xfrm>
            <a:prstGeom prst="rect">
              <a:avLst/>
            </a:prstGeom>
            <a:noFill/>
            <a:extLst>
              <a:ext uri="{909E8E84-426E-40DD-AFC4-6F175D3DCCD1}">
                <a14:hiddenFill xmlns:a14="http://schemas.microsoft.com/office/drawing/2010/main">
                  <a:solidFill>
                    <a:srgbClr val="FFFFFF"/>
                  </a:solidFill>
                </a14:hiddenFill>
              </a:ext>
            </a:extLst>
          </p:spPr>
        </p:pic>
        <p:pic>
          <p:nvPicPr>
            <p:cNvPr id="319" name="Picture 4" descr="http://nettsteder.regjeringen.no/designdepno/files/2015/11/08_kommune_orang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57328" y="5363092"/>
              <a:ext cx="280681" cy="280681"/>
            </a:xfrm>
            <a:prstGeom prst="rect">
              <a:avLst/>
            </a:prstGeom>
            <a:noFill/>
            <a:extLst>
              <a:ext uri="{909E8E84-426E-40DD-AFC4-6F175D3DCCD1}">
                <a14:hiddenFill xmlns:a14="http://schemas.microsoft.com/office/drawing/2010/main">
                  <a:solidFill>
                    <a:srgbClr val="FFFFFF"/>
                  </a:solidFill>
                </a14:hiddenFill>
              </a:ext>
            </a:extLst>
          </p:spPr>
        </p:pic>
        <p:pic>
          <p:nvPicPr>
            <p:cNvPr id="320" name="Picture 4" descr="http://nettsteder.regjeringen.no/designdepno/files/2015/11/08_kommune_orang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295998" y="5363214"/>
              <a:ext cx="280681" cy="280681"/>
            </a:xfrm>
            <a:prstGeom prst="rect">
              <a:avLst/>
            </a:prstGeom>
            <a:noFill/>
            <a:extLst>
              <a:ext uri="{909E8E84-426E-40DD-AFC4-6F175D3DCCD1}">
                <a14:hiddenFill xmlns:a14="http://schemas.microsoft.com/office/drawing/2010/main">
                  <a:solidFill>
                    <a:srgbClr val="FFFFFF"/>
                  </a:solidFill>
                </a14:hiddenFill>
              </a:ext>
            </a:extLst>
          </p:spPr>
        </p:pic>
        <p:pic>
          <p:nvPicPr>
            <p:cNvPr id="321" name="Picture 4" descr="http://nettsteder.regjeringen.no/designdepno/files/2015/11/08_kommune_orang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646489" y="5365683"/>
              <a:ext cx="280681" cy="280681"/>
            </a:xfrm>
            <a:prstGeom prst="rect">
              <a:avLst/>
            </a:prstGeom>
            <a:noFill/>
            <a:extLst>
              <a:ext uri="{909E8E84-426E-40DD-AFC4-6F175D3DCCD1}">
                <a14:hiddenFill xmlns:a14="http://schemas.microsoft.com/office/drawing/2010/main">
                  <a:solidFill>
                    <a:srgbClr val="FFFFFF"/>
                  </a:solidFill>
                </a14:hiddenFill>
              </a:ext>
            </a:extLst>
          </p:spPr>
        </p:pic>
        <p:pic>
          <p:nvPicPr>
            <p:cNvPr id="322" name="Picture 4" descr="http://nettsteder.regjeringen.no/designdepno/files/2015/11/08_kommune_orang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974771" y="5363091"/>
              <a:ext cx="280681" cy="280681"/>
            </a:xfrm>
            <a:prstGeom prst="rect">
              <a:avLst/>
            </a:prstGeom>
            <a:noFill/>
            <a:extLst>
              <a:ext uri="{909E8E84-426E-40DD-AFC4-6F175D3DCCD1}">
                <a14:hiddenFill xmlns:a14="http://schemas.microsoft.com/office/drawing/2010/main">
                  <a:solidFill>
                    <a:srgbClr val="FFFFFF"/>
                  </a:solidFill>
                </a14:hiddenFill>
              </a:ext>
            </a:extLst>
          </p:spPr>
        </p:pic>
      </p:grpSp>
      <p:sp>
        <p:nvSpPr>
          <p:cNvPr id="323" name="Rechteckige Legende 198"/>
          <p:cNvSpPr/>
          <p:nvPr/>
        </p:nvSpPr>
        <p:spPr bwMode="gray">
          <a:xfrm>
            <a:off x="9987716" y="5135894"/>
            <a:ext cx="1633053" cy="812106"/>
          </a:xfrm>
          <a:prstGeom prst="wedgeRectCallout">
            <a:avLst>
              <a:gd name="adj1" fmla="val -61863"/>
              <a:gd name="adj2" fmla="val 19483"/>
            </a:avLst>
          </a:prstGeom>
          <a:solidFill>
            <a:srgbClr val="FFFFFF"/>
          </a:solidFill>
          <a:ln w="6350">
            <a:solidFill>
              <a:srgbClr val="C0C0C0"/>
            </a:solidFill>
            <a:round/>
            <a:headEnd/>
            <a:tailEnd/>
          </a:ln>
          <a:effectLst>
            <a:outerShdw blurRad="76200" dist="25400" dir="2700000" algn="tl" rotWithShape="0">
              <a:prstClr val="black">
                <a:alpha val="30000"/>
              </a:prstClr>
            </a:outerShdw>
          </a:effectLst>
        </p:spPr>
        <p:txBody>
          <a:bodyPr lIns="72000" tIns="36000" rIns="72000" bIns="0" rtlCol="0" anchor="ctr"/>
          <a:lstStyle/>
          <a:p>
            <a:pPr lvl="0"/>
            <a:endParaRPr lang="nb-NO" sz="1400" dirty="0">
              <a:solidFill>
                <a:srgbClr val="00315C"/>
              </a:solidFill>
              <a:latin typeface="Arial" panose="020B0604020202020204" pitchFamily="34" charset="0"/>
              <a:cs typeface="Arial" panose="020B0604020202020204" pitchFamily="34" charset="0"/>
            </a:endParaRPr>
          </a:p>
        </p:txBody>
      </p:sp>
      <p:sp>
        <p:nvSpPr>
          <p:cNvPr id="6" name="TekstSylinder 5"/>
          <p:cNvSpPr txBox="1"/>
          <p:nvPr/>
        </p:nvSpPr>
        <p:spPr>
          <a:xfrm>
            <a:off x="10020487" y="5149024"/>
            <a:ext cx="1733571" cy="954107"/>
          </a:xfrm>
          <a:prstGeom prst="rect">
            <a:avLst/>
          </a:prstGeom>
          <a:noFill/>
        </p:spPr>
        <p:txBody>
          <a:bodyPr wrap="square" rtlCol="0">
            <a:spAutoFit/>
          </a:bodyPr>
          <a:lstStyle/>
          <a:p>
            <a:r>
              <a:rPr lang="lv-LV" sz="1400">
                <a:solidFill>
                  <a:srgbClr val="00315C"/>
                </a:solidFill>
                <a:latin typeface="Arial" panose="020B0604020202020204" pitchFamily="34" charset="0"/>
                <a:cs typeface="Arial" panose="020B0604020202020204" pitchFamily="34" charset="0"/>
              </a:rPr>
              <a:t>Pašvaldību skaita samazinājums par 17 %</a:t>
            </a:r>
          </a:p>
          <a:p>
            <a:endParaRPr lang="nb-NO" sz="1400" dirty="0"/>
          </a:p>
        </p:txBody>
      </p:sp>
    </p:spTree>
    <p:extLst>
      <p:ext uri="{BB962C8B-B14F-4D97-AF65-F5344CB8AC3E}">
        <p14:creationId xmlns:p14="http://schemas.microsoft.com/office/powerpoint/2010/main" val="775550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lv-LV"/>
              <a:t>Reformas laika grafiks </a:t>
            </a:r>
          </a:p>
        </p:txBody>
      </p:sp>
      <p:pic>
        <p:nvPicPr>
          <p:cNvPr id="4" name="Plassholder for innhold 3"/>
          <p:cNvPicPr>
            <a:picLocks noGrp="1" noChangeAspect="1"/>
          </p:cNvPicPr>
          <p:nvPr>
            <p:ph sz="quarter" idx="10"/>
          </p:nvPr>
        </p:nvPicPr>
        <p:blipFill>
          <a:blip r:embed="rId3"/>
          <a:stretch>
            <a:fillRect/>
          </a:stretch>
        </p:blipFill>
        <p:spPr>
          <a:xfrm>
            <a:off x="1263921" y="1864494"/>
            <a:ext cx="9664158" cy="4254484"/>
          </a:xfrm>
          <a:prstGeom prst="rect">
            <a:avLst/>
          </a:prstGeom>
        </p:spPr>
      </p:pic>
    </p:spTree>
    <p:extLst>
      <p:ext uri="{BB962C8B-B14F-4D97-AF65-F5344CB8AC3E}">
        <p14:creationId xmlns:p14="http://schemas.microsoft.com/office/powerpoint/2010/main" val="3331487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ektangel 69">
            <a:extLst>
              <a:ext uri="{FF2B5EF4-FFF2-40B4-BE49-F238E27FC236}">
                <a16:creationId xmlns="" xmlns:a16="http://schemas.microsoft.com/office/drawing/2014/main" id="{F5EEDB4B-A773-4BD9-BAD9-41E14ECCB7D0}"/>
              </a:ext>
            </a:extLst>
          </p:cNvPr>
          <p:cNvSpPr/>
          <p:nvPr/>
        </p:nvSpPr>
        <p:spPr>
          <a:xfrm>
            <a:off x="540857" y="5864850"/>
            <a:ext cx="1069453" cy="25750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200">
                <a:solidFill>
                  <a:schemeClr val="tx1"/>
                </a:solidFill>
              </a:rPr>
              <a:t>Darba pakotne</a:t>
            </a:r>
          </a:p>
        </p:txBody>
      </p:sp>
      <p:sp>
        <p:nvSpPr>
          <p:cNvPr id="2" name="Tittel 1">
            <a:extLst>
              <a:ext uri="{FF2B5EF4-FFF2-40B4-BE49-F238E27FC236}">
                <a16:creationId xmlns="" xmlns:a16="http://schemas.microsoft.com/office/drawing/2014/main" id="{2E21FFDA-FE2F-4CB9-9EBC-337978C12EDA}"/>
              </a:ext>
            </a:extLst>
          </p:cNvPr>
          <p:cNvSpPr>
            <a:spLocks noGrp="1"/>
          </p:cNvSpPr>
          <p:nvPr>
            <p:ph type="title"/>
          </p:nvPr>
        </p:nvSpPr>
        <p:spPr/>
        <p:txBody>
          <a:bodyPr/>
          <a:lstStyle/>
          <a:p>
            <a:r>
              <a:rPr lang="lv-LV"/>
              <a:t>Programmas organizācija — piemērs Midt-Telemark</a:t>
            </a:r>
          </a:p>
        </p:txBody>
      </p:sp>
      <p:sp>
        <p:nvSpPr>
          <p:cNvPr id="69" name="Rektangel 68">
            <a:extLst>
              <a:ext uri="{FF2B5EF4-FFF2-40B4-BE49-F238E27FC236}">
                <a16:creationId xmlns="" xmlns:a16="http://schemas.microsoft.com/office/drawing/2014/main" id="{F9526198-5D04-4E64-9018-F7928E63E979}"/>
              </a:ext>
            </a:extLst>
          </p:cNvPr>
          <p:cNvSpPr/>
          <p:nvPr/>
        </p:nvSpPr>
        <p:spPr>
          <a:xfrm>
            <a:off x="463619" y="5708242"/>
            <a:ext cx="1069453" cy="25750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200" dirty="0">
                <a:solidFill>
                  <a:schemeClr val="tx1"/>
                </a:solidFill>
              </a:rPr>
              <a:t>Darba pakotne</a:t>
            </a:r>
          </a:p>
        </p:txBody>
      </p:sp>
      <p:grpSp>
        <p:nvGrpSpPr>
          <p:cNvPr id="4" name="Gruppe 3">
            <a:extLst>
              <a:ext uri="{FF2B5EF4-FFF2-40B4-BE49-F238E27FC236}">
                <a16:creationId xmlns="" xmlns:a16="http://schemas.microsoft.com/office/drawing/2014/main" id="{0804A410-7CE4-4CC1-B6B1-A1B0631E7CF6}"/>
              </a:ext>
            </a:extLst>
          </p:cNvPr>
          <p:cNvGrpSpPr/>
          <p:nvPr/>
        </p:nvGrpSpPr>
        <p:grpSpPr>
          <a:xfrm>
            <a:off x="311217" y="1858399"/>
            <a:ext cx="11388541" cy="3954950"/>
            <a:chOff x="490027" y="1523910"/>
            <a:chExt cx="11235398" cy="4321218"/>
          </a:xfrm>
        </p:grpSpPr>
        <p:sp>
          <p:nvSpPr>
            <p:cNvPr id="7" name="Rektangel 6">
              <a:extLst>
                <a:ext uri="{FF2B5EF4-FFF2-40B4-BE49-F238E27FC236}">
                  <a16:creationId xmlns="" xmlns:a16="http://schemas.microsoft.com/office/drawing/2014/main" id="{67150738-2F37-476B-9C75-ACA0C1F8F323}"/>
                </a:ext>
              </a:extLst>
            </p:cNvPr>
            <p:cNvSpPr/>
            <p:nvPr/>
          </p:nvSpPr>
          <p:spPr>
            <a:xfrm>
              <a:off x="7665733" y="2836981"/>
              <a:ext cx="1856934" cy="56739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a:solidFill>
                    <a:schemeClr val="tx1"/>
                  </a:solidFill>
                </a:rPr>
                <a:t>r</a:t>
              </a:r>
            </a:p>
          </p:txBody>
        </p:sp>
        <p:sp>
          <p:nvSpPr>
            <p:cNvPr id="8" name="Rektangel 7">
              <a:extLst>
                <a:ext uri="{FF2B5EF4-FFF2-40B4-BE49-F238E27FC236}">
                  <a16:creationId xmlns="" xmlns:a16="http://schemas.microsoft.com/office/drawing/2014/main" id="{7D7E645F-55FE-4878-9BCB-4B3A98258833}"/>
                </a:ext>
              </a:extLst>
            </p:cNvPr>
            <p:cNvSpPr/>
            <p:nvPr/>
          </p:nvSpPr>
          <p:spPr>
            <a:xfrm>
              <a:off x="5176911" y="1523910"/>
              <a:ext cx="1856933" cy="592215"/>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400" dirty="0">
                  <a:solidFill>
                    <a:schemeClr val="tx1"/>
                  </a:solidFill>
                </a:rPr>
                <a:t>Politiskā koordinācijas komisija</a:t>
              </a:r>
            </a:p>
          </p:txBody>
        </p:sp>
        <p:sp>
          <p:nvSpPr>
            <p:cNvPr id="9" name="Rektangel 8">
              <a:extLst>
                <a:ext uri="{FF2B5EF4-FFF2-40B4-BE49-F238E27FC236}">
                  <a16:creationId xmlns="" xmlns:a16="http://schemas.microsoft.com/office/drawing/2014/main" id="{44009E76-FA58-429F-A2E7-1E2109612CC4}"/>
                </a:ext>
              </a:extLst>
            </p:cNvPr>
            <p:cNvSpPr/>
            <p:nvPr/>
          </p:nvSpPr>
          <p:spPr>
            <a:xfrm>
              <a:off x="5179261" y="2541563"/>
              <a:ext cx="1856934" cy="57517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400" dirty="0">
                  <a:solidFill>
                    <a:schemeClr val="tx1"/>
                  </a:solidFill>
                </a:rPr>
                <a:t>Programmas izpilddirektors</a:t>
              </a:r>
            </a:p>
          </p:txBody>
        </p:sp>
        <p:sp>
          <p:nvSpPr>
            <p:cNvPr id="10" name="Rektangel 9">
              <a:extLst>
                <a:ext uri="{FF2B5EF4-FFF2-40B4-BE49-F238E27FC236}">
                  <a16:creationId xmlns="" xmlns:a16="http://schemas.microsoft.com/office/drawing/2014/main" id="{589D1F4F-CE9E-4000-9D82-1E214845B889}"/>
                </a:ext>
              </a:extLst>
            </p:cNvPr>
            <p:cNvSpPr/>
            <p:nvPr/>
          </p:nvSpPr>
          <p:spPr>
            <a:xfrm>
              <a:off x="5179261" y="3325728"/>
              <a:ext cx="1856934" cy="485335"/>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400" dirty="0">
                  <a:solidFill>
                    <a:schemeClr val="tx1"/>
                  </a:solidFill>
                </a:rPr>
                <a:t>Programmas vadītājs</a:t>
              </a:r>
            </a:p>
          </p:txBody>
        </p:sp>
        <p:sp>
          <p:nvSpPr>
            <p:cNvPr id="11" name="Rektangel 10">
              <a:extLst>
                <a:ext uri="{FF2B5EF4-FFF2-40B4-BE49-F238E27FC236}">
                  <a16:creationId xmlns="" xmlns:a16="http://schemas.microsoft.com/office/drawing/2014/main" id="{2DA35314-C7CB-4761-85A4-0909DC461505}"/>
                </a:ext>
              </a:extLst>
            </p:cNvPr>
            <p:cNvSpPr/>
            <p:nvPr/>
          </p:nvSpPr>
          <p:spPr>
            <a:xfrm>
              <a:off x="490027" y="4785360"/>
              <a:ext cx="1416146" cy="581465"/>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200" dirty="0">
                  <a:solidFill>
                    <a:schemeClr val="tx1"/>
                  </a:solidFill>
                </a:rPr>
                <a:t>1. projekts</a:t>
              </a:r>
            </a:p>
            <a:p>
              <a:pPr algn="ctr"/>
              <a:r>
                <a:rPr lang="lv-LV" sz="1200" dirty="0">
                  <a:solidFill>
                    <a:schemeClr val="tx1"/>
                  </a:solidFill>
                </a:rPr>
                <a:t>Pers. un </a:t>
              </a:r>
              <a:r>
                <a:rPr lang="lv-LV" sz="1200" dirty="0" err="1">
                  <a:solidFill>
                    <a:schemeClr val="tx1"/>
                  </a:solidFill>
                </a:rPr>
                <a:t>org</a:t>
              </a:r>
              <a:r>
                <a:rPr lang="lv-LV" sz="1200" dirty="0">
                  <a:solidFill>
                    <a:schemeClr val="tx1"/>
                  </a:solidFill>
                </a:rPr>
                <a:t>. izstrāde</a:t>
              </a:r>
            </a:p>
          </p:txBody>
        </p:sp>
        <p:sp>
          <p:nvSpPr>
            <p:cNvPr id="12" name="Rektangel 11">
              <a:extLst>
                <a:ext uri="{FF2B5EF4-FFF2-40B4-BE49-F238E27FC236}">
                  <a16:creationId xmlns="" xmlns:a16="http://schemas.microsoft.com/office/drawing/2014/main" id="{1E55392B-BB93-42E6-AE24-15ED4B1F25DD}"/>
                </a:ext>
              </a:extLst>
            </p:cNvPr>
            <p:cNvSpPr/>
            <p:nvPr/>
          </p:nvSpPr>
          <p:spPr>
            <a:xfrm>
              <a:off x="3763111" y="4785360"/>
              <a:ext cx="1416146" cy="581465"/>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200">
                  <a:solidFill>
                    <a:schemeClr val="tx1"/>
                  </a:solidFill>
                </a:rPr>
                <a:t>3. projekts</a:t>
              </a:r>
            </a:p>
            <a:p>
              <a:pPr algn="ctr"/>
              <a:r>
                <a:rPr lang="lv-LV" sz="1200">
                  <a:solidFill>
                    <a:schemeClr val="tx1"/>
                  </a:solidFill>
                </a:rPr>
                <a:t>Veselība un aprūpe</a:t>
              </a:r>
            </a:p>
          </p:txBody>
        </p:sp>
        <p:sp>
          <p:nvSpPr>
            <p:cNvPr id="13" name="Rektangel 12">
              <a:extLst>
                <a:ext uri="{FF2B5EF4-FFF2-40B4-BE49-F238E27FC236}">
                  <a16:creationId xmlns="" xmlns:a16="http://schemas.microsoft.com/office/drawing/2014/main" id="{C0CCADD6-B93B-4F9D-B4C3-765C83B16D4C}"/>
                </a:ext>
              </a:extLst>
            </p:cNvPr>
            <p:cNvSpPr/>
            <p:nvPr/>
          </p:nvSpPr>
          <p:spPr>
            <a:xfrm>
              <a:off x="2136226" y="4773638"/>
              <a:ext cx="1416146" cy="581465"/>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200">
                  <a:solidFill>
                    <a:schemeClr val="tx1"/>
                  </a:solidFill>
                </a:rPr>
                <a:t>2. projekts</a:t>
              </a:r>
            </a:p>
            <a:p>
              <a:pPr algn="ctr"/>
              <a:r>
                <a:rPr lang="lv-LV" sz="1200">
                  <a:solidFill>
                    <a:schemeClr val="tx1"/>
                  </a:solidFill>
                </a:rPr>
                <a:t>Ekonomika</a:t>
              </a:r>
            </a:p>
          </p:txBody>
        </p:sp>
        <p:sp>
          <p:nvSpPr>
            <p:cNvPr id="14" name="Rektangel 13">
              <a:extLst>
                <a:ext uri="{FF2B5EF4-FFF2-40B4-BE49-F238E27FC236}">
                  <a16:creationId xmlns="" xmlns:a16="http://schemas.microsoft.com/office/drawing/2014/main" id="{9978AFBB-5C74-483F-B371-0734DE576BF2}"/>
                </a:ext>
              </a:extLst>
            </p:cNvPr>
            <p:cNvSpPr/>
            <p:nvPr/>
          </p:nvSpPr>
          <p:spPr>
            <a:xfrm>
              <a:off x="5399653" y="4785360"/>
              <a:ext cx="1416146" cy="581465"/>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200">
                  <a:solidFill>
                    <a:schemeClr val="tx1"/>
                  </a:solidFill>
                </a:rPr>
                <a:t>4. projekts</a:t>
              </a:r>
            </a:p>
            <a:p>
              <a:pPr algn="ctr"/>
              <a:r>
                <a:rPr lang="lv-LV" sz="1200">
                  <a:solidFill>
                    <a:schemeClr val="tx1"/>
                  </a:solidFill>
                </a:rPr>
                <a:t>Skolas un izglītība</a:t>
              </a:r>
            </a:p>
          </p:txBody>
        </p:sp>
        <p:sp>
          <p:nvSpPr>
            <p:cNvPr id="15" name="Rektangel 14">
              <a:extLst>
                <a:ext uri="{FF2B5EF4-FFF2-40B4-BE49-F238E27FC236}">
                  <a16:creationId xmlns="" xmlns:a16="http://schemas.microsoft.com/office/drawing/2014/main" id="{359C3742-08E4-4192-918C-2D707FF378AD}"/>
                </a:ext>
              </a:extLst>
            </p:cNvPr>
            <p:cNvSpPr/>
            <p:nvPr/>
          </p:nvSpPr>
          <p:spPr>
            <a:xfrm>
              <a:off x="7036195" y="4785360"/>
              <a:ext cx="1416146" cy="581465"/>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200">
                  <a:solidFill>
                    <a:schemeClr val="tx1"/>
                  </a:solidFill>
                </a:rPr>
                <a:t>5. projekts</a:t>
              </a:r>
            </a:p>
            <a:p>
              <a:pPr algn="ctr"/>
              <a:r>
                <a:rPr lang="lv-LV" sz="1200">
                  <a:solidFill>
                    <a:schemeClr val="tx1"/>
                  </a:solidFill>
                </a:rPr>
                <a:t>Infrastruktūra</a:t>
              </a:r>
            </a:p>
          </p:txBody>
        </p:sp>
        <p:sp>
          <p:nvSpPr>
            <p:cNvPr id="16" name="Rektangel 15">
              <a:extLst>
                <a:ext uri="{FF2B5EF4-FFF2-40B4-BE49-F238E27FC236}">
                  <a16:creationId xmlns="" xmlns:a16="http://schemas.microsoft.com/office/drawing/2014/main" id="{AAC28035-98F0-44C7-BA8A-F6C9D616242D}"/>
                </a:ext>
              </a:extLst>
            </p:cNvPr>
            <p:cNvSpPr/>
            <p:nvPr/>
          </p:nvSpPr>
          <p:spPr>
            <a:xfrm>
              <a:off x="8672737" y="4785360"/>
              <a:ext cx="1416146" cy="581465"/>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200">
                  <a:solidFill>
                    <a:schemeClr val="tx1"/>
                  </a:solidFill>
                </a:rPr>
                <a:t>6. projekts</a:t>
              </a:r>
            </a:p>
            <a:p>
              <a:pPr algn="ctr"/>
              <a:r>
                <a:rPr lang="lv-LV" sz="1200">
                  <a:solidFill>
                    <a:schemeClr val="tx1"/>
                  </a:solidFill>
                </a:rPr>
                <a:t>Plāni un attīstība</a:t>
              </a:r>
            </a:p>
          </p:txBody>
        </p:sp>
        <p:sp>
          <p:nvSpPr>
            <p:cNvPr id="17" name="Rektangel 16">
              <a:extLst>
                <a:ext uri="{FF2B5EF4-FFF2-40B4-BE49-F238E27FC236}">
                  <a16:creationId xmlns="" xmlns:a16="http://schemas.microsoft.com/office/drawing/2014/main" id="{E6406F14-52DA-4ED7-8171-E238D9B79EB0}"/>
                </a:ext>
              </a:extLst>
            </p:cNvPr>
            <p:cNvSpPr/>
            <p:nvPr/>
          </p:nvSpPr>
          <p:spPr>
            <a:xfrm>
              <a:off x="10309279" y="4785360"/>
              <a:ext cx="1416146" cy="581465"/>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200">
                  <a:solidFill>
                    <a:schemeClr val="tx1"/>
                  </a:solidFill>
                </a:rPr>
                <a:t>7. projekts</a:t>
              </a:r>
            </a:p>
            <a:p>
              <a:pPr algn="ctr"/>
              <a:r>
                <a:rPr lang="lv-LV" sz="1200">
                  <a:solidFill>
                    <a:schemeClr val="tx1"/>
                  </a:solidFill>
                </a:rPr>
                <a:t>Digitalizācija</a:t>
              </a:r>
            </a:p>
          </p:txBody>
        </p:sp>
        <p:sp>
          <p:nvSpPr>
            <p:cNvPr id="18" name="Rektangel 17">
              <a:extLst>
                <a:ext uri="{FF2B5EF4-FFF2-40B4-BE49-F238E27FC236}">
                  <a16:creationId xmlns="" xmlns:a16="http://schemas.microsoft.com/office/drawing/2014/main" id="{A5CFD8B4-CF69-40EB-849B-C4A940CCEA25}"/>
                </a:ext>
              </a:extLst>
            </p:cNvPr>
            <p:cNvSpPr/>
            <p:nvPr/>
          </p:nvSpPr>
          <p:spPr>
            <a:xfrm>
              <a:off x="2996424" y="2541563"/>
              <a:ext cx="1856934" cy="56739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400" dirty="0">
                  <a:solidFill>
                    <a:schemeClr val="tx1"/>
                  </a:solidFill>
                </a:rPr>
                <a:t>Administrācijas komiteja</a:t>
              </a:r>
            </a:p>
          </p:txBody>
        </p:sp>
        <p:sp>
          <p:nvSpPr>
            <p:cNvPr id="19" name="Rektangel 18">
              <a:extLst>
                <a:ext uri="{FF2B5EF4-FFF2-40B4-BE49-F238E27FC236}">
                  <a16:creationId xmlns="" xmlns:a16="http://schemas.microsoft.com/office/drawing/2014/main" id="{DF5F0725-18D9-4791-88C6-8A829F09BBDA}"/>
                </a:ext>
              </a:extLst>
            </p:cNvPr>
            <p:cNvSpPr/>
            <p:nvPr/>
          </p:nvSpPr>
          <p:spPr>
            <a:xfrm>
              <a:off x="7514498" y="2693963"/>
              <a:ext cx="1856934" cy="56739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0" name="Rektangel 19">
              <a:extLst>
                <a:ext uri="{FF2B5EF4-FFF2-40B4-BE49-F238E27FC236}">
                  <a16:creationId xmlns="" xmlns:a16="http://schemas.microsoft.com/office/drawing/2014/main" id="{F5F72FE8-2EA2-471A-92BA-26168FF45FE2}"/>
                </a:ext>
              </a:extLst>
            </p:cNvPr>
            <p:cNvSpPr/>
            <p:nvPr/>
          </p:nvSpPr>
          <p:spPr>
            <a:xfrm>
              <a:off x="7362098" y="2541563"/>
              <a:ext cx="1856934" cy="56739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400" dirty="0">
                  <a:solidFill>
                    <a:schemeClr val="tx1"/>
                  </a:solidFill>
                </a:rPr>
                <a:t>Politiskā</a:t>
              </a:r>
            </a:p>
            <a:p>
              <a:pPr algn="ctr"/>
              <a:r>
                <a:rPr lang="lv-LV" sz="1400" dirty="0">
                  <a:solidFill>
                    <a:schemeClr val="tx1"/>
                  </a:solidFill>
                </a:rPr>
                <a:t>darba grupa</a:t>
              </a:r>
            </a:p>
          </p:txBody>
        </p:sp>
        <p:sp>
          <p:nvSpPr>
            <p:cNvPr id="21" name="Rektangel 20">
              <a:extLst>
                <a:ext uri="{FF2B5EF4-FFF2-40B4-BE49-F238E27FC236}">
                  <a16:creationId xmlns="" xmlns:a16="http://schemas.microsoft.com/office/drawing/2014/main" id="{99C59DF4-A8B3-446A-ABE3-0F1821CFB86F}"/>
                </a:ext>
              </a:extLst>
            </p:cNvPr>
            <p:cNvSpPr/>
            <p:nvPr/>
          </p:nvSpPr>
          <p:spPr>
            <a:xfrm>
              <a:off x="2996424" y="3287682"/>
              <a:ext cx="1856934" cy="56739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400" dirty="0">
                  <a:solidFill>
                    <a:schemeClr val="tx1"/>
                  </a:solidFill>
                </a:rPr>
                <a:t>Arodbiedrību pārstāvji</a:t>
              </a:r>
            </a:p>
          </p:txBody>
        </p:sp>
        <p:sp>
          <p:nvSpPr>
            <p:cNvPr id="22" name="Rektangel 21">
              <a:extLst>
                <a:ext uri="{FF2B5EF4-FFF2-40B4-BE49-F238E27FC236}">
                  <a16:creationId xmlns="" xmlns:a16="http://schemas.microsoft.com/office/drawing/2014/main" id="{7D34B6A0-2021-4BA9-B8CF-C9159E84A526}"/>
                </a:ext>
              </a:extLst>
            </p:cNvPr>
            <p:cNvSpPr/>
            <p:nvPr/>
          </p:nvSpPr>
          <p:spPr>
            <a:xfrm>
              <a:off x="7362098" y="3753912"/>
              <a:ext cx="2294934" cy="56920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400" dirty="0">
                  <a:solidFill>
                    <a:schemeClr val="tx1"/>
                  </a:solidFill>
                </a:rPr>
                <a:t>Programmas vadības grupa</a:t>
              </a:r>
            </a:p>
          </p:txBody>
        </p:sp>
        <p:sp>
          <p:nvSpPr>
            <p:cNvPr id="23" name="Rektangel 22">
              <a:extLst>
                <a:ext uri="{FF2B5EF4-FFF2-40B4-BE49-F238E27FC236}">
                  <a16:creationId xmlns="" xmlns:a16="http://schemas.microsoft.com/office/drawing/2014/main" id="{D3C42269-967B-47AA-9369-BB3C0BD51038}"/>
                </a:ext>
              </a:extLst>
            </p:cNvPr>
            <p:cNvSpPr/>
            <p:nvPr/>
          </p:nvSpPr>
          <p:spPr>
            <a:xfrm>
              <a:off x="2996424" y="3976464"/>
              <a:ext cx="1856934" cy="485335"/>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400" dirty="0">
                  <a:solidFill>
                    <a:schemeClr val="tx1"/>
                  </a:solidFill>
                </a:rPr>
                <a:t>Informācija/personāls</a:t>
              </a:r>
            </a:p>
          </p:txBody>
        </p:sp>
        <p:cxnSp>
          <p:nvCxnSpPr>
            <p:cNvPr id="24" name="Rett linje 23">
              <a:extLst>
                <a:ext uri="{FF2B5EF4-FFF2-40B4-BE49-F238E27FC236}">
                  <a16:creationId xmlns="" xmlns:a16="http://schemas.microsoft.com/office/drawing/2014/main" id="{CE91DAE3-F139-42AE-94C4-15850C398345}"/>
                </a:ext>
              </a:extLst>
            </p:cNvPr>
            <p:cNvCxnSpPr>
              <a:cxnSpLocks/>
              <a:stCxn id="8" idx="2"/>
              <a:endCxn id="9" idx="0"/>
            </p:cNvCxnSpPr>
            <p:nvPr/>
          </p:nvCxnSpPr>
          <p:spPr>
            <a:xfrm>
              <a:off x="6105378" y="2116125"/>
              <a:ext cx="2351" cy="425437"/>
            </a:xfrm>
            <a:prstGeom prst="line">
              <a:avLst/>
            </a:prstGeom>
          </p:spPr>
          <p:style>
            <a:lnRef idx="3">
              <a:schemeClr val="dk1"/>
            </a:lnRef>
            <a:fillRef idx="0">
              <a:schemeClr val="dk1"/>
            </a:fillRef>
            <a:effectRef idx="2">
              <a:schemeClr val="dk1"/>
            </a:effectRef>
            <a:fontRef idx="minor">
              <a:schemeClr val="tx1"/>
            </a:fontRef>
          </p:style>
        </p:cxnSp>
        <p:cxnSp>
          <p:nvCxnSpPr>
            <p:cNvPr id="25" name="Rett linje 24">
              <a:extLst>
                <a:ext uri="{FF2B5EF4-FFF2-40B4-BE49-F238E27FC236}">
                  <a16:creationId xmlns="" xmlns:a16="http://schemas.microsoft.com/office/drawing/2014/main" id="{CF684AAD-B585-4D7E-A900-01B4FA1E13E8}"/>
                </a:ext>
              </a:extLst>
            </p:cNvPr>
            <p:cNvCxnSpPr>
              <a:cxnSpLocks/>
              <a:stCxn id="9" idx="2"/>
              <a:endCxn id="10" idx="0"/>
            </p:cNvCxnSpPr>
            <p:nvPr/>
          </p:nvCxnSpPr>
          <p:spPr>
            <a:xfrm>
              <a:off x="6107728" y="3116741"/>
              <a:ext cx="0" cy="208987"/>
            </a:xfrm>
            <a:prstGeom prst="line">
              <a:avLst/>
            </a:prstGeom>
          </p:spPr>
          <p:style>
            <a:lnRef idx="3">
              <a:schemeClr val="dk1"/>
            </a:lnRef>
            <a:fillRef idx="0">
              <a:schemeClr val="dk1"/>
            </a:fillRef>
            <a:effectRef idx="2">
              <a:schemeClr val="dk1"/>
            </a:effectRef>
            <a:fontRef idx="minor">
              <a:schemeClr val="tx1"/>
            </a:fontRef>
          </p:style>
        </p:cxnSp>
        <p:cxnSp>
          <p:nvCxnSpPr>
            <p:cNvPr id="26" name="Rett linje 25">
              <a:extLst>
                <a:ext uri="{FF2B5EF4-FFF2-40B4-BE49-F238E27FC236}">
                  <a16:creationId xmlns="" xmlns:a16="http://schemas.microsoft.com/office/drawing/2014/main" id="{301DCE69-F208-4EE9-9345-C14A07ADA661}"/>
                </a:ext>
              </a:extLst>
            </p:cNvPr>
            <p:cNvCxnSpPr/>
            <p:nvPr/>
          </p:nvCxnSpPr>
          <p:spPr>
            <a:xfrm>
              <a:off x="1198100" y="4621237"/>
              <a:ext cx="9819252" cy="0"/>
            </a:xfrm>
            <a:prstGeom prst="line">
              <a:avLst/>
            </a:prstGeom>
          </p:spPr>
          <p:style>
            <a:lnRef idx="3">
              <a:schemeClr val="dk1"/>
            </a:lnRef>
            <a:fillRef idx="0">
              <a:schemeClr val="dk1"/>
            </a:fillRef>
            <a:effectRef idx="2">
              <a:schemeClr val="dk1"/>
            </a:effectRef>
            <a:fontRef idx="minor">
              <a:schemeClr val="tx1"/>
            </a:fontRef>
          </p:style>
        </p:cxnSp>
        <p:cxnSp>
          <p:nvCxnSpPr>
            <p:cNvPr id="27" name="Rett linje 26">
              <a:extLst>
                <a:ext uri="{FF2B5EF4-FFF2-40B4-BE49-F238E27FC236}">
                  <a16:creationId xmlns="" xmlns:a16="http://schemas.microsoft.com/office/drawing/2014/main" id="{685A6D91-DFCC-44FA-B4D2-412237FF1027}"/>
                </a:ext>
              </a:extLst>
            </p:cNvPr>
            <p:cNvCxnSpPr>
              <a:cxnSpLocks/>
              <a:stCxn id="10" idx="2"/>
            </p:cNvCxnSpPr>
            <p:nvPr/>
          </p:nvCxnSpPr>
          <p:spPr>
            <a:xfrm flipH="1">
              <a:off x="6105377" y="3811063"/>
              <a:ext cx="2351" cy="810174"/>
            </a:xfrm>
            <a:prstGeom prst="line">
              <a:avLst/>
            </a:prstGeom>
          </p:spPr>
          <p:style>
            <a:lnRef idx="3">
              <a:schemeClr val="dk1"/>
            </a:lnRef>
            <a:fillRef idx="0">
              <a:schemeClr val="dk1"/>
            </a:fillRef>
            <a:effectRef idx="2">
              <a:schemeClr val="dk1"/>
            </a:effectRef>
            <a:fontRef idx="minor">
              <a:schemeClr val="tx1"/>
            </a:fontRef>
          </p:style>
        </p:cxnSp>
        <p:cxnSp>
          <p:nvCxnSpPr>
            <p:cNvPr id="28" name="Rett linje 27">
              <a:extLst>
                <a:ext uri="{FF2B5EF4-FFF2-40B4-BE49-F238E27FC236}">
                  <a16:creationId xmlns="" xmlns:a16="http://schemas.microsoft.com/office/drawing/2014/main" id="{545C432B-3F92-4DF9-BC94-4749EB03834D}"/>
                </a:ext>
              </a:extLst>
            </p:cNvPr>
            <p:cNvCxnSpPr>
              <a:cxnSpLocks/>
              <a:endCxn id="11" idx="0"/>
            </p:cNvCxnSpPr>
            <p:nvPr/>
          </p:nvCxnSpPr>
          <p:spPr>
            <a:xfrm>
              <a:off x="1198100" y="4621237"/>
              <a:ext cx="0" cy="164123"/>
            </a:xfrm>
            <a:prstGeom prst="line">
              <a:avLst/>
            </a:prstGeom>
          </p:spPr>
          <p:style>
            <a:lnRef idx="3">
              <a:schemeClr val="dk1"/>
            </a:lnRef>
            <a:fillRef idx="0">
              <a:schemeClr val="dk1"/>
            </a:fillRef>
            <a:effectRef idx="2">
              <a:schemeClr val="dk1"/>
            </a:effectRef>
            <a:fontRef idx="minor">
              <a:schemeClr val="tx1"/>
            </a:fontRef>
          </p:style>
        </p:cxnSp>
        <p:cxnSp>
          <p:nvCxnSpPr>
            <p:cNvPr id="29" name="Rett linje 28">
              <a:extLst>
                <a:ext uri="{FF2B5EF4-FFF2-40B4-BE49-F238E27FC236}">
                  <a16:creationId xmlns="" xmlns:a16="http://schemas.microsoft.com/office/drawing/2014/main" id="{92F8F0F5-306B-42C9-9F47-A45A14B6B5B2}"/>
                </a:ext>
              </a:extLst>
            </p:cNvPr>
            <p:cNvCxnSpPr>
              <a:cxnSpLocks/>
              <a:endCxn id="13" idx="0"/>
            </p:cNvCxnSpPr>
            <p:nvPr/>
          </p:nvCxnSpPr>
          <p:spPr>
            <a:xfrm flipH="1">
              <a:off x="2844298" y="4609515"/>
              <a:ext cx="2" cy="164123"/>
            </a:xfrm>
            <a:prstGeom prst="line">
              <a:avLst/>
            </a:prstGeom>
          </p:spPr>
          <p:style>
            <a:lnRef idx="3">
              <a:schemeClr val="dk1"/>
            </a:lnRef>
            <a:fillRef idx="0">
              <a:schemeClr val="dk1"/>
            </a:fillRef>
            <a:effectRef idx="2">
              <a:schemeClr val="dk1"/>
            </a:effectRef>
            <a:fontRef idx="minor">
              <a:schemeClr val="tx1"/>
            </a:fontRef>
          </p:style>
        </p:cxnSp>
        <p:cxnSp>
          <p:nvCxnSpPr>
            <p:cNvPr id="30" name="Rett linje 29">
              <a:extLst>
                <a:ext uri="{FF2B5EF4-FFF2-40B4-BE49-F238E27FC236}">
                  <a16:creationId xmlns="" xmlns:a16="http://schemas.microsoft.com/office/drawing/2014/main" id="{84A65451-9F2E-42F8-89AF-D10921A14865}"/>
                </a:ext>
              </a:extLst>
            </p:cNvPr>
            <p:cNvCxnSpPr/>
            <p:nvPr/>
          </p:nvCxnSpPr>
          <p:spPr>
            <a:xfrm>
              <a:off x="4464152" y="4616547"/>
              <a:ext cx="0" cy="164123"/>
            </a:xfrm>
            <a:prstGeom prst="line">
              <a:avLst/>
            </a:prstGeom>
          </p:spPr>
          <p:style>
            <a:lnRef idx="3">
              <a:schemeClr val="dk1"/>
            </a:lnRef>
            <a:fillRef idx="0">
              <a:schemeClr val="dk1"/>
            </a:fillRef>
            <a:effectRef idx="2">
              <a:schemeClr val="dk1"/>
            </a:effectRef>
            <a:fontRef idx="minor">
              <a:schemeClr val="tx1"/>
            </a:fontRef>
          </p:style>
        </p:cxnSp>
        <p:cxnSp>
          <p:nvCxnSpPr>
            <p:cNvPr id="31" name="Rett linje 30">
              <a:extLst>
                <a:ext uri="{FF2B5EF4-FFF2-40B4-BE49-F238E27FC236}">
                  <a16:creationId xmlns="" xmlns:a16="http://schemas.microsoft.com/office/drawing/2014/main" id="{8531F3D1-6F55-439C-9DE6-22573C287424}"/>
                </a:ext>
              </a:extLst>
            </p:cNvPr>
            <p:cNvCxnSpPr/>
            <p:nvPr/>
          </p:nvCxnSpPr>
          <p:spPr>
            <a:xfrm>
              <a:off x="6096000" y="4632959"/>
              <a:ext cx="0" cy="164123"/>
            </a:xfrm>
            <a:prstGeom prst="line">
              <a:avLst/>
            </a:prstGeom>
          </p:spPr>
          <p:style>
            <a:lnRef idx="3">
              <a:schemeClr val="dk1"/>
            </a:lnRef>
            <a:fillRef idx="0">
              <a:schemeClr val="dk1"/>
            </a:fillRef>
            <a:effectRef idx="2">
              <a:schemeClr val="dk1"/>
            </a:effectRef>
            <a:fontRef idx="minor">
              <a:schemeClr val="tx1"/>
            </a:fontRef>
          </p:style>
        </p:cxnSp>
        <p:cxnSp>
          <p:nvCxnSpPr>
            <p:cNvPr id="32" name="Rett linje 31">
              <a:extLst>
                <a:ext uri="{FF2B5EF4-FFF2-40B4-BE49-F238E27FC236}">
                  <a16:creationId xmlns="" xmlns:a16="http://schemas.microsoft.com/office/drawing/2014/main" id="{D9C6C303-A68B-4C2D-8701-F10044FF1DE1}"/>
                </a:ext>
              </a:extLst>
            </p:cNvPr>
            <p:cNvCxnSpPr/>
            <p:nvPr/>
          </p:nvCxnSpPr>
          <p:spPr>
            <a:xfrm>
              <a:off x="7744270" y="4635303"/>
              <a:ext cx="0" cy="164123"/>
            </a:xfrm>
            <a:prstGeom prst="line">
              <a:avLst/>
            </a:prstGeom>
          </p:spPr>
          <p:style>
            <a:lnRef idx="3">
              <a:schemeClr val="dk1"/>
            </a:lnRef>
            <a:fillRef idx="0">
              <a:schemeClr val="dk1"/>
            </a:fillRef>
            <a:effectRef idx="2">
              <a:schemeClr val="dk1"/>
            </a:effectRef>
            <a:fontRef idx="minor">
              <a:schemeClr val="tx1"/>
            </a:fontRef>
          </p:style>
        </p:cxnSp>
        <p:cxnSp>
          <p:nvCxnSpPr>
            <p:cNvPr id="33" name="Rett linje 32">
              <a:extLst>
                <a:ext uri="{FF2B5EF4-FFF2-40B4-BE49-F238E27FC236}">
                  <a16:creationId xmlns="" xmlns:a16="http://schemas.microsoft.com/office/drawing/2014/main" id="{D2C9C261-DD3B-45D0-B0A2-472866E18BA8}"/>
                </a:ext>
              </a:extLst>
            </p:cNvPr>
            <p:cNvCxnSpPr/>
            <p:nvPr/>
          </p:nvCxnSpPr>
          <p:spPr>
            <a:xfrm>
              <a:off x="9357366" y="4632958"/>
              <a:ext cx="0" cy="164123"/>
            </a:xfrm>
            <a:prstGeom prst="line">
              <a:avLst/>
            </a:prstGeom>
          </p:spPr>
          <p:style>
            <a:lnRef idx="3">
              <a:schemeClr val="dk1"/>
            </a:lnRef>
            <a:fillRef idx="0">
              <a:schemeClr val="dk1"/>
            </a:fillRef>
            <a:effectRef idx="2">
              <a:schemeClr val="dk1"/>
            </a:effectRef>
            <a:fontRef idx="minor">
              <a:schemeClr val="tx1"/>
            </a:fontRef>
          </p:style>
        </p:cxnSp>
        <p:cxnSp>
          <p:nvCxnSpPr>
            <p:cNvPr id="34" name="Rett linje 33">
              <a:extLst>
                <a:ext uri="{FF2B5EF4-FFF2-40B4-BE49-F238E27FC236}">
                  <a16:creationId xmlns="" xmlns:a16="http://schemas.microsoft.com/office/drawing/2014/main" id="{75361A4F-6AD6-440A-86AC-50035FB6351A}"/>
                </a:ext>
              </a:extLst>
            </p:cNvPr>
            <p:cNvCxnSpPr/>
            <p:nvPr/>
          </p:nvCxnSpPr>
          <p:spPr>
            <a:xfrm>
              <a:off x="11017352" y="4618891"/>
              <a:ext cx="0" cy="164123"/>
            </a:xfrm>
            <a:prstGeom prst="line">
              <a:avLst/>
            </a:prstGeom>
          </p:spPr>
          <p:style>
            <a:lnRef idx="3">
              <a:schemeClr val="dk1"/>
            </a:lnRef>
            <a:fillRef idx="0">
              <a:schemeClr val="dk1"/>
            </a:fillRef>
            <a:effectRef idx="2">
              <a:schemeClr val="dk1"/>
            </a:effectRef>
            <a:fontRef idx="minor">
              <a:schemeClr val="tx1"/>
            </a:fontRef>
          </p:style>
        </p:cxnSp>
        <p:cxnSp>
          <p:nvCxnSpPr>
            <p:cNvPr id="35" name="Rett linje 34">
              <a:extLst>
                <a:ext uri="{FF2B5EF4-FFF2-40B4-BE49-F238E27FC236}">
                  <a16:creationId xmlns="" xmlns:a16="http://schemas.microsoft.com/office/drawing/2014/main" id="{E33D6443-3555-46D9-8397-85406EEFF97A}"/>
                </a:ext>
              </a:extLst>
            </p:cNvPr>
            <p:cNvCxnSpPr>
              <a:cxnSpLocks/>
              <a:stCxn id="22" idx="1"/>
            </p:cNvCxnSpPr>
            <p:nvPr/>
          </p:nvCxnSpPr>
          <p:spPr>
            <a:xfrm flipH="1">
              <a:off x="6111106" y="4038516"/>
              <a:ext cx="1250991" cy="12609"/>
            </a:xfrm>
            <a:prstGeom prst="line">
              <a:avLst/>
            </a:prstGeom>
          </p:spPr>
          <p:style>
            <a:lnRef idx="3">
              <a:schemeClr val="dk1"/>
            </a:lnRef>
            <a:fillRef idx="0">
              <a:schemeClr val="dk1"/>
            </a:fillRef>
            <a:effectRef idx="2">
              <a:schemeClr val="dk1"/>
            </a:effectRef>
            <a:fontRef idx="minor">
              <a:schemeClr val="tx1"/>
            </a:fontRef>
          </p:style>
        </p:cxnSp>
        <p:cxnSp>
          <p:nvCxnSpPr>
            <p:cNvPr id="36" name="Rett linje 35">
              <a:extLst>
                <a:ext uri="{FF2B5EF4-FFF2-40B4-BE49-F238E27FC236}">
                  <a16:creationId xmlns="" xmlns:a16="http://schemas.microsoft.com/office/drawing/2014/main" id="{2B2306FA-1D09-4281-A176-07D7B08FED1A}"/>
                </a:ext>
              </a:extLst>
            </p:cNvPr>
            <p:cNvCxnSpPr>
              <a:cxnSpLocks/>
              <a:stCxn id="23" idx="3"/>
            </p:cNvCxnSpPr>
            <p:nvPr/>
          </p:nvCxnSpPr>
          <p:spPr>
            <a:xfrm flipV="1">
              <a:off x="4853358" y="4216149"/>
              <a:ext cx="1252019" cy="2983"/>
            </a:xfrm>
            <a:prstGeom prst="line">
              <a:avLst/>
            </a:prstGeom>
          </p:spPr>
          <p:style>
            <a:lnRef idx="3">
              <a:schemeClr val="dk1"/>
            </a:lnRef>
            <a:fillRef idx="0">
              <a:schemeClr val="dk1"/>
            </a:fillRef>
            <a:effectRef idx="2">
              <a:schemeClr val="dk1"/>
            </a:effectRef>
            <a:fontRef idx="minor">
              <a:schemeClr val="tx1"/>
            </a:fontRef>
          </p:style>
        </p:cxnSp>
        <p:cxnSp>
          <p:nvCxnSpPr>
            <p:cNvPr id="37" name="Rett linje 36">
              <a:extLst>
                <a:ext uri="{FF2B5EF4-FFF2-40B4-BE49-F238E27FC236}">
                  <a16:creationId xmlns="" xmlns:a16="http://schemas.microsoft.com/office/drawing/2014/main" id="{648A957E-C5DC-431A-A7F2-54FDFFCC29A3}"/>
                </a:ext>
              </a:extLst>
            </p:cNvPr>
            <p:cNvCxnSpPr/>
            <p:nvPr/>
          </p:nvCxnSpPr>
          <p:spPr>
            <a:xfrm flipH="1">
              <a:off x="3924891" y="2324795"/>
              <a:ext cx="2180486" cy="8098"/>
            </a:xfrm>
            <a:prstGeom prst="line">
              <a:avLst/>
            </a:prstGeom>
          </p:spPr>
          <p:style>
            <a:lnRef idx="3">
              <a:schemeClr val="dk1"/>
            </a:lnRef>
            <a:fillRef idx="0">
              <a:schemeClr val="dk1"/>
            </a:fillRef>
            <a:effectRef idx="2">
              <a:schemeClr val="dk1"/>
            </a:effectRef>
            <a:fontRef idx="minor">
              <a:schemeClr val="tx1"/>
            </a:fontRef>
          </p:style>
        </p:cxnSp>
        <p:cxnSp>
          <p:nvCxnSpPr>
            <p:cNvPr id="38" name="Rett linje 37">
              <a:extLst>
                <a:ext uri="{FF2B5EF4-FFF2-40B4-BE49-F238E27FC236}">
                  <a16:creationId xmlns="" xmlns:a16="http://schemas.microsoft.com/office/drawing/2014/main" id="{0A5A06A0-8740-4D01-89C7-D151470E9D8E}"/>
                </a:ext>
              </a:extLst>
            </p:cNvPr>
            <p:cNvCxnSpPr>
              <a:cxnSpLocks/>
              <a:endCxn id="18" idx="0"/>
            </p:cNvCxnSpPr>
            <p:nvPr/>
          </p:nvCxnSpPr>
          <p:spPr>
            <a:xfrm flipH="1">
              <a:off x="3924891" y="2332893"/>
              <a:ext cx="2" cy="208670"/>
            </a:xfrm>
            <a:prstGeom prst="line">
              <a:avLst/>
            </a:prstGeom>
          </p:spPr>
          <p:style>
            <a:lnRef idx="3">
              <a:schemeClr val="dk1"/>
            </a:lnRef>
            <a:fillRef idx="0">
              <a:schemeClr val="dk1"/>
            </a:fillRef>
            <a:effectRef idx="2">
              <a:schemeClr val="dk1"/>
            </a:effectRef>
            <a:fontRef idx="minor">
              <a:schemeClr val="tx1"/>
            </a:fontRef>
          </p:style>
        </p:cxnSp>
        <p:cxnSp>
          <p:nvCxnSpPr>
            <p:cNvPr id="39" name="Rett linje 38">
              <a:extLst>
                <a:ext uri="{FF2B5EF4-FFF2-40B4-BE49-F238E27FC236}">
                  <a16:creationId xmlns="" xmlns:a16="http://schemas.microsoft.com/office/drawing/2014/main" id="{0515F376-EA3C-4098-9F69-04661BAF872D}"/>
                </a:ext>
              </a:extLst>
            </p:cNvPr>
            <p:cNvCxnSpPr/>
            <p:nvPr/>
          </p:nvCxnSpPr>
          <p:spPr>
            <a:xfrm flipH="1">
              <a:off x="6096000" y="2328844"/>
              <a:ext cx="2180486" cy="8098"/>
            </a:xfrm>
            <a:prstGeom prst="line">
              <a:avLst/>
            </a:prstGeom>
          </p:spPr>
          <p:style>
            <a:lnRef idx="3">
              <a:schemeClr val="dk1"/>
            </a:lnRef>
            <a:fillRef idx="0">
              <a:schemeClr val="dk1"/>
            </a:fillRef>
            <a:effectRef idx="2">
              <a:schemeClr val="dk1"/>
            </a:effectRef>
            <a:fontRef idx="minor">
              <a:schemeClr val="tx1"/>
            </a:fontRef>
          </p:style>
        </p:cxnSp>
        <p:cxnSp>
          <p:nvCxnSpPr>
            <p:cNvPr id="40" name="Rett linje 39">
              <a:extLst>
                <a:ext uri="{FF2B5EF4-FFF2-40B4-BE49-F238E27FC236}">
                  <a16:creationId xmlns="" xmlns:a16="http://schemas.microsoft.com/office/drawing/2014/main" id="{D2976BD2-242A-4707-B80F-75CAF2E9C4F7}"/>
                </a:ext>
              </a:extLst>
            </p:cNvPr>
            <p:cNvCxnSpPr>
              <a:cxnSpLocks/>
            </p:cNvCxnSpPr>
            <p:nvPr/>
          </p:nvCxnSpPr>
          <p:spPr>
            <a:xfrm flipH="1">
              <a:off x="8276484" y="2330548"/>
              <a:ext cx="2" cy="208670"/>
            </a:xfrm>
            <a:prstGeom prst="line">
              <a:avLst/>
            </a:prstGeom>
          </p:spPr>
          <p:style>
            <a:lnRef idx="3">
              <a:schemeClr val="dk1"/>
            </a:lnRef>
            <a:fillRef idx="0">
              <a:schemeClr val="dk1"/>
            </a:fillRef>
            <a:effectRef idx="2">
              <a:schemeClr val="dk1"/>
            </a:effectRef>
            <a:fontRef idx="minor">
              <a:schemeClr val="tx1"/>
            </a:fontRef>
          </p:style>
        </p:cxnSp>
        <p:cxnSp>
          <p:nvCxnSpPr>
            <p:cNvPr id="41" name="Rett linje 40">
              <a:extLst>
                <a:ext uri="{FF2B5EF4-FFF2-40B4-BE49-F238E27FC236}">
                  <a16:creationId xmlns="" xmlns:a16="http://schemas.microsoft.com/office/drawing/2014/main" id="{B3AC9B02-FE16-4666-9C8A-605CD1954801}"/>
                </a:ext>
              </a:extLst>
            </p:cNvPr>
            <p:cNvCxnSpPr>
              <a:cxnSpLocks/>
              <a:stCxn id="21" idx="3"/>
              <a:endCxn id="10" idx="1"/>
            </p:cNvCxnSpPr>
            <p:nvPr/>
          </p:nvCxnSpPr>
          <p:spPr>
            <a:xfrm flipV="1">
              <a:off x="4853358" y="3568395"/>
              <a:ext cx="325903" cy="2985"/>
            </a:xfrm>
            <a:prstGeom prst="line">
              <a:avLst/>
            </a:prstGeom>
          </p:spPr>
          <p:style>
            <a:lnRef idx="3">
              <a:schemeClr val="dk1"/>
            </a:lnRef>
            <a:fillRef idx="0">
              <a:schemeClr val="dk1"/>
            </a:fillRef>
            <a:effectRef idx="2">
              <a:schemeClr val="dk1"/>
            </a:effectRef>
            <a:fontRef idx="minor">
              <a:schemeClr val="tx1"/>
            </a:fontRef>
          </p:style>
        </p:cxnSp>
        <p:sp>
          <p:nvSpPr>
            <p:cNvPr id="42" name="Rektangel 41">
              <a:extLst>
                <a:ext uri="{FF2B5EF4-FFF2-40B4-BE49-F238E27FC236}">
                  <a16:creationId xmlns="" xmlns:a16="http://schemas.microsoft.com/office/drawing/2014/main" id="{8DA2D851-A94C-4BF1-B30E-42372EC153DB}"/>
                </a:ext>
              </a:extLst>
            </p:cNvPr>
            <p:cNvSpPr/>
            <p:nvPr/>
          </p:nvSpPr>
          <p:spPr>
            <a:xfrm>
              <a:off x="490029" y="5563773"/>
              <a:ext cx="1055072" cy="281355"/>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000" dirty="0">
                  <a:solidFill>
                    <a:schemeClr val="tx1"/>
                  </a:solidFill>
                </a:rPr>
                <a:t>Darba pakotne</a:t>
              </a:r>
            </a:p>
          </p:txBody>
        </p:sp>
      </p:grpSp>
      <p:sp>
        <p:nvSpPr>
          <p:cNvPr id="72" name="Rektangel 71">
            <a:extLst>
              <a:ext uri="{FF2B5EF4-FFF2-40B4-BE49-F238E27FC236}">
                <a16:creationId xmlns="" xmlns:a16="http://schemas.microsoft.com/office/drawing/2014/main" id="{51B16122-373F-4DFC-B933-6A93A051E23F}"/>
              </a:ext>
            </a:extLst>
          </p:cNvPr>
          <p:cNvSpPr/>
          <p:nvPr/>
        </p:nvSpPr>
        <p:spPr>
          <a:xfrm>
            <a:off x="2141653" y="5893083"/>
            <a:ext cx="1069453" cy="25750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200">
                <a:solidFill>
                  <a:schemeClr val="tx1"/>
                </a:solidFill>
              </a:rPr>
              <a:t>Darba pakotne</a:t>
            </a:r>
          </a:p>
        </p:txBody>
      </p:sp>
      <p:sp>
        <p:nvSpPr>
          <p:cNvPr id="73" name="Rektangel 72">
            <a:extLst>
              <a:ext uri="{FF2B5EF4-FFF2-40B4-BE49-F238E27FC236}">
                <a16:creationId xmlns="" xmlns:a16="http://schemas.microsoft.com/office/drawing/2014/main" id="{72B48E55-6E97-486D-94EF-6119D812CD26}"/>
              </a:ext>
            </a:extLst>
          </p:cNvPr>
          <p:cNvSpPr/>
          <p:nvPr/>
        </p:nvSpPr>
        <p:spPr>
          <a:xfrm>
            <a:off x="2064415" y="5736475"/>
            <a:ext cx="1069453" cy="25750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200">
                <a:solidFill>
                  <a:schemeClr val="tx1"/>
                </a:solidFill>
              </a:rPr>
              <a:t>Darba pakotne</a:t>
            </a:r>
          </a:p>
        </p:txBody>
      </p:sp>
      <p:sp>
        <p:nvSpPr>
          <p:cNvPr id="71" name="Rektangel 70">
            <a:extLst>
              <a:ext uri="{FF2B5EF4-FFF2-40B4-BE49-F238E27FC236}">
                <a16:creationId xmlns="" xmlns:a16="http://schemas.microsoft.com/office/drawing/2014/main" id="{23908B22-7538-469E-BE0D-49032455BACC}"/>
              </a:ext>
            </a:extLst>
          </p:cNvPr>
          <p:cNvSpPr/>
          <p:nvPr/>
        </p:nvSpPr>
        <p:spPr>
          <a:xfrm>
            <a:off x="1989253" y="5559370"/>
            <a:ext cx="1069453" cy="25750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000" dirty="0">
                <a:solidFill>
                  <a:schemeClr val="tx1"/>
                </a:solidFill>
              </a:rPr>
              <a:t>Darba pakotne</a:t>
            </a:r>
          </a:p>
        </p:txBody>
      </p:sp>
      <p:sp>
        <p:nvSpPr>
          <p:cNvPr id="74" name="Rektangel 73">
            <a:extLst>
              <a:ext uri="{FF2B5EF4-FFF2-40B4-BE49-F238E27FC236}">
                <a16:creationId xmlns="" xmlns:a16="http://schemas.microsoft.com/office/drawing/2014/main" id="{467E62B5-BEA4-4848-AFDC-1084264F6116}"/>
              </a:ext>
            </a:extLst>
          </p:cNvPr>
          <p:cNvSpPr/>
          <p:nvPr/>
        </p:nvSpPr>
        <p:spPr>
          <a:xfrm>
            <a:off x="3782717" y="5895991"/>
            <a:ext cx="1069453" cy="25750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200">
                <a:solidFill>
                  <a:schemeClr val="tx1"/>
                </a:solidFill>
              </a:rPr>
              <a:t>Darba pakotne</a:t>
            </a:r>
          </a:p>
        </p:txBody>
      </p:sp>
      <p:sp>
        <p:nvSpPr>
          <p:cNvPr id="75" name="Rektangel 74">
            <a:extLst>
              <a:ext uri="{FF2B5EF4-FFF2-40B4-BE49-F238E27FC236}">
                <a16:creationId xmlns="" xmlns:a16="http://schemas.microsoft.com/office/drawing/2014/main" id="{5484F78F-965F-4358-8AF9-D5D9A47015B4}"/>
              </a:ext>
            </a:extLst>
          </p:cNvPr>
          <p:cNvSpPr/>
          <p:nvPr/>
        </p:nvSpPr>
        <p:spPr>
          <a:xfrm>
            <a:off x="3705479" y="5739383"/>
            <a:ext cx="1069453" cy="25750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200">
                <a:solidFill>
                  <a:schemeClr val="tx1"/>
                </a:solidFill>
              </a:rPr>
              <a:t>Darba pakotne</a:t>
            </a:r>
          </a:p>
        </p:txBody>
      </p:sp>
      <p:sp>
        <p:nvSpPr>
          <p:cNvPr id="76" name="Rektangel 75">
            <a:extLst>
              <a:ext uri="{FF2B5EF4-FFF2-40B4-BE49-F238E27FC236}">
                <a16:creationId xmlns="" xmlns:a16="http://schemas.microsoft.com/office/drawing/2014/main" id="{C1AECE83-48D1-4D4F-9565-9C4801BD7736}"/>
              </a:ext>
            </a:extLst>
          </p:cNvPr>
          <p:cNvSpPr/>
          <p:nvPr/>
        </p:nvSpPr>
        <p:spPr>
          <a:xfrm>
            <a:off x="3630317" y="5562278"/>
            <a:ext cx="1069453" cy="25750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000" dirty="0">
                <a:solidFill>
                  <a:schemeClr val="tx1"/>
                </a:solidFill>
              </a:rPr>
              <a:t>Darba pakotne</a:t>
            </a:r>
          </a:p>
        </p:txBody>
      </p:sp>
      <p:sp>
        <p:nvSpPr>
          <p:cNvPr id="77" name="Rektangel 76">
            <a:extLst>
              <a:ext uri="{FF2B5EF4-FFF2-40B4-BE49-F238E27FC236}">
                <a16:creationId xmlns="" xmlns:a16="http://schemas.microsoft.com/office/drawing/2014/main" id="{1B5939A7-F5BE-4AC8-AD65-00032DF5658C}"/>
              </a:ext>
            </a:extLst>
          </p:cNvPr>
          <p:cNvSpPr/>
          <p:nvPr/>
        </p:nvSpPr>
        <p:spPr>
          <a:xfrm>
            <a:off x="5472389" y="5889555"/>
            <a:ext cx="1069453" cy="25750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200">
                <a:solidFill>
                  <a:schemeClr val="tx1"/>
                </a:solidFill>
              </a:rPr>
              <a:t>Darba pakotne</a:t>
            </a:r>
          </a:p>
        </p:txBody>
      </p:sp>
      <p:sp>
        <p:nvSpPr>
          <p:cNvPr id="78" name="Rektangel 77">
            <a:extLst>
              <a:ext uri="{FF2B5EF4-FFF2-40B4-BE49-F238E27FC236}">
                <a16:creationId xmlns="" xmlns:a16="http://schemas.microsoft.com/office/drawing/2014/main" id="{9E1FD787-AD49-4BF4-BC75-4458898AF3A5}"/>
              </a:ext>
            </a:extLst>
          </p:cNvPr>
          <p:cNvSpPr/>
          <p:nvPr/>
        </p:nvSpPr>
        <p:spPr>
          <a:xfrm>
            <a:off x="5395151" y="5732947"/>
            <a:ext cx="1069453" cy="25750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200">
                <a:solidFill>
                  <a:schemeClr val="tx1"/>
                </a:solidFill>
              </a:rPr>
              <a:t>Darba pakotne</a:t>
            </a:r>
          </a:p>
        </p:txBody>
      </p:sp>
      <p:sp>
        <p:nvSpPr>
          <p:cNvPr id="79" name="Rektangel 78">
            <a:extLst>
              <a:ext uri="{FF2B5EF4-FFF2-40B4-BE49-F238E27FC236}">
                <a16:creationId xmlns="" xmlns:a16="http://schemas.microsoft.com/office/drawing/2014/main" id="{F254D293-76AF-4091-8B70-CA1700F9F740}"/>
              </a:ext>
            </a:extLst>
          </p:cNvPr>
          <p:cNvSpPr/>
          <p:nvPr/>
        </p:nvSpPr>
        <p:spPr>
          <a:xfrm>
            <a:off x="5319989" y="5555842"/>
            <a:ext cx="1069453" cy="25750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000" dirty="0">
                <a:solidFill>
                  <a:schemeClr val="tx1"/>
                </a:solidFill>
              </a:rPr>
              <a:t>Darba pakotne</a:t>
            </a:r>
          </a:p>
        </p:txBody>
      </p:sp>
      <p:sp>
        <p:nvSpPr>
          <p:cNvPr id="80" name="Rektangel 79">
            <a:extLst>
              <a:ext uri="{FF2B5EF4-FFF2-40B4-BE49-F238E27FC236}">
                <a16:creationId xmlns="" xmlns:a16="http://schemas.microsoft.com/office/drawing/2014/main" id="{5034287E-83F6-4FF3-90AE-47216BE2BAFC}"/>
              </a:ext>
            </a:extLst>
          </p:cNvPr>
          <p:cNvSpPr/>
          <p:nvPr/>
        </p:nvSpPr>
        <p:spPr>
          <a:xfrm>
            <a:off x="7126119" y="5889555"/>
            <a:ext cx="1069453" cy="25750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200">
                <a:solidFill>
                  <a:schemeClr val="tx1"/>
                </a:solidFill>
              </a:rPr>
              <a:t>Darba pakotne</a:t>
            </a:r>
          </a:p>
        </p:txBody>
      </p:sp>
      <p:sp>
        <p:nvSpPr>
          <p:cNvPr id="81" name="Rektangel 80">
            <a:extLst>
              <a:ext uri="{FF2B5EF4-FFF2-40B4-BE49-F238E27FC236}">
                <a16:creationId xmlns="" xmlns:a16="http://schemas.microsoft.com/office/drawing/2014/main" id="{079095E7-F7C3-47A9-9E75-D9C57CF7FABE}"/>
              </a:ext>
            </a:extLst>
          </p:cNvPr>
          <p:cNvSpPr/>
          <p:nvPr/>
        </p:nvSpPr>
        <p:spPr>
          <a:xfrm>
            <a:off x="7048881" y="5732947"/>
            <a:ext cx="1069453" cy="25750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200">
                <a:solidFill>
                  <a:schemeClr val="tx1"/>
                </a:solidFill>
              </a:rPr>
              <a:t>Darba pakotne</a:t>
            </a:r>
          </a:p>
        </p:txBody>
      </p:sp>
      <p:sp>
        <p:nvSpPr>
          <p:cNvPr id="82" name="Rektangel 81">
            <a:extLst>
              <a:ext uri="{FF2B5EF4-FFF2-40B4-BE49-F238E27FC236}">
                <a16:creationId xmlns="" xmlns:a16="http://schemas.microsoft.com/office/drawing/2014/main" id="{0EE83E04-A9EB-491F-85DE-31D328FC62B4}"/>
              </a:ext>
            </a:extLst>
          </p:cNvPr>
          <p:cNvSpPr/>
          <p:nvPr/>
        </p:nvSpPr>
        <p:spPr>
          <a:xfrm>
            <a:off x="6973719" y="5555842"/>
            <a:ext cx="1069453" cy="25750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000" dirty="0">
                <a:solidFill>
                  <a:schemeClr val="tx1"/>
                </a:solidFill>
              </a:rPr>
              <a:t>Darba pakotne</a:t>
            </a:r>
          </a:p>
        </p:txBody>
      </p:sp>
      <p:sp>
        <p:nvSpPr>
          <p:cNvPr id="83" name="Rektangel 82">
            <a:extLst>
              <a:ext uri="{FF2B5EF4-FFF2-40B4-BE49-F238E27FC236}">
                <a16:creationId xmlns="" xmlns:a16="http://schemas.microsoft.com/office/drawing/2014/main" id="{1DF9A7E3-E4CE-4FD1-83B3-5A100DA9AC5B}"/>
              </a:ext>
            </a:extLst>
          </p:cNvPr>
          <p:cNvSpPr/>
          <p:nvPr/>
        </p:nvSpPr>
        <p:spPr>
          <a:xfrm>
            <a:off x="8769010" y="5889555"/>
            <a:ext cx="1069453" cy="25750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200">
                <a:solidFill>
                  <a:schemeClr val="tx1"/>
                </a:solidFill>
              </a:rPr>
              <a:t>Darba pakotne</a:t>
            </a:r>
          </a:p>
        </p:txBody>
      </p:sp>
      <p:sp>
        <p:nvSpPr>
          <p:cNvPr id="84" name="Rektangel 83">
            <a:extLst>
              <a:ext uri="{FF2B5EF4-FFF2-40B4-BE49-F238E27FC236}">
                <a16:creationId xmlns="" xmlns:a16="http://schemas.microsoft.com/office/drawing/2014/main" id="{902312FF-56AE-419F-8757-D5C9A2577C2A}"/>
              </a:ext>
            </a:extLst>
          </p:cNvPr>
          <p:cNvSpPr/>
          <p:nvPr/>
        </p:nvSpPr>
        <p:spPr>
          <a:xfrm>
            <a:off x="8691772" y="5732947"/>
            <a:ext cx="1069453" cy="25750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200">
                <a:solidFill>
                  <a:schemeClr val="tx1"/>
                </a:solidFill>
              </a:rPr>
              <a:t>Darba pakotne</a:t>
            </a:r>
          </a:p>
        </p:txBody>
      </p:sp>
      <p:sp>
        <p:nvSpPr>
          <p:cNvPr id="85" name="Rektangel 84">
            <a:extLst>
              <a:ext uri="{FF2B5EF4-FFF2-40B4-BE49-F238E27FC236}">
                <a16:creationId xmlns="" xmlns:a16="http://schemas.microsoft.com/office/drawing/2014/main" id="{8D92ABC2-BF0A-450F-9BF8-09CAA3263628}"/>
              </a:ext>
            </a:extLst>
          </p:cNvPr>
          <p:cNvSpPr/>
          <p:nvPr/>
        </p:nvSpPr>
        <p:spPr>
          <a:xfrm>
            <a:off x="8616610" y="5555842"/>
            <a:ext cx="1069453" cy="25750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000" dirty="0">
                <a:solidFill>
                  <a:schemeClr val="tx1"/>
                </a:solidFill>
              </a:rPr>
              <a:t>Darba pakotne</a:t>
            </a:r>
          </a:p>
        </p:txBody>
      </p:sp>
      <p:sp>
        <p:nvSpPr>
          <p:cNvPr id="86" name="Rektangel 85">
            <a:extLst>
              <a:ext uri="{FF2B5EF4-FFF2-40B4-BE49-F238E27FC236}">
                <a16:creationId xmlns="" xmlns:a16="http://schemas.microsoft.com/office/drawing/2014/main" id="{E3CFE4E0-9331-4751-9641-F254C2601547}"/>
              </a:ext>
            </a:extLst>
          </p:cNvPr>
          <p:cNvSpPr/>
          <p:nvPr/>
        </p:nvSpPr>
        <p:spPr>
          <a:xfrm>
            <a:off x="10447306" y="5895991"/>
            <a:ext cx="1069453" cy="25750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200">
                <a:solidFill>
                  <a:schemeClr val="tx1"/>
                </a:solidFill>
              </a:rPr>
              <a:t>Darba pakotne</a:t>
            </a:r>
          </a:p>
        </p:txBody>
      </p:sp>
      <p:sp>
        <p:nvSpPr>
          <p:cNvPr id="87" name="Rektangel 86">
            <a:extLst>
              <a:ext uri="{FF2B5EF4-FFF2-40B4-BE49-F238E27FC236}">
                <a16:creationId xmlns="" xmlns:a16="http://schemas.microsoft.com/office/drawing/2014/main" id="{792562F7-1A79-442E-8234-60CDAB9BF92A}"/>
              </a:ext>
            </a:extLst>
          </p:cNvPr>
          <p:cNvSpPr/>
          <p:nvPr/>
        </p:nvSpPr>
        <p:spPr>
          <a:xfrm>
            <a:off x="10370068" y="5739383"/>
            <a:ext cx="1069453" cy="25750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200">
                <a:solidFill>
                  <a:schemeClr val="tx1"/>
                </a:solidFill>
              </a:rPr>
              <a:t>Darba pakotne</a:t>
            </a:r>
          </a:p>
        </p:txBody>
      </p:sp>
      <p:sp>
        <p:nvSpPr>
          <p:cNvPr id="88" name="Rektangel 87">
            <a:extLst>
              <a:ext uri="{FF2B5EF4-FFF2-40B4-BE49-F238E27FC236}">
                <a16:creationId xmlns="" xmlns:a16="http://schemas.microsoft.com/office/drawing/2014/main" id="{6CA9CE76-D143-4092-A4B6-3A82F54BB625}"/>
              </a:ext>
            </a:extLst>
          </p:cNvPr>
          <p:cNvSpPr/>
          <p:nvPr/>
        </p:nvSpPr>
        <p:spPr>
          <a:xfrm>
            <a:off x="10294906" y="5562278"/>
            <a:ext cx="1069453" cy="25750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000" dirty="0">
                <a:solidFill>
                  <a:schemeClr val="tx1"/>
                </a:solidFill>
              </a:rPr>
              <a:t>Darba pakotne</a:t>
            </a:r>
          </a:p>
        </p:txBody>
      </p:sp>
    </p:spTree>
    <p:extLst>
      <p:ext uri="{BB962C8B-B14F-4D97-AF65-F5344CB8AC3E}">
        <p14:creationId xmlns:p14="http://schemas.microsoft.com/office/powerpoint/2010/main" val="1121751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itle 1">
            <a:extLst>
              <a:ext uri="{FF2B5EF4-FFF2-40B4-BE49-F238E27FC236}">
                <a16:creationId xmlns="" xmlns:a16="http://schemas.microsoft.com/office/drawing/2014/main" id="{61745ECB-1D0B-4EA5-B611-689F843ACAF4}"/>
              </a:ext>
            </a:extLst>
          </p:cNvPr>
          <p:cNvSpPr>
            <a:spLocks noGrp="1"/>
          </p:cNvSpPr>
          <p:nvPr>
            <p:ph type="title"/>
          </p:nvPr>
        </p:nvSpPr>
        <p:spPr>
          <a:xfrm>
            <a:off x="609600" y="731276"/>
            <a:ext cx="10972800" cy="1143000"/>
          </a:xfrm>
        </p:spPr>
        <p:txBody>
          <a:bodyPr anchor="ctr">
            <a:normAutofit/>
          </a:bodyPr>
          <a:lstStyle/>
          <a:p>
            <a:r>
              <a:rPr lang="lv-LV"/>
              <a:t>IMC Trøndelag reģionā</a:t>
            </a:r>
          </a:p>
        </p:txBody>
      </p:sp>
      <p:pic>
        <p:nvPicPr>
          <p:cNvPr id="9" name="Plassholder for innhold 5">
            <a:extLst>
              <a:ext uri="{FF2B5EF4-FFF2-40B4-BE49-F238E27FC236}">
                <a16:creationId xmlns="" xmlns:a16="http://schemas.microsoft.com/office/drawing/2014/main" id="{FB11A890-9CE1-4400-8EB5-D09D19B93AEA}"/>
              </a:ext>
            </a:extLst>
          </p:cNvPr>
          <p:cNvPicPr>
            <a:picLocks noChangeAspect="1"/>
          </p:cNvPicPr>
          <p:nvPr/>
        </p:nvPicPr>
        <p:blipFill rotWithShape="1">
          <a:blip r:embed="rId2"/>
          <a:srcRect t="5247"/>
          <a:stretch/>
        </p:blipFill>
        <p:spPr>
          <a:xfrm>
            <a:off x="324465" y="1967113"/>
            <a:ext cx="6000675" cy="4935052"/>
          </a:xfrm>
          <a:prstGeom prst="rect">
            <a:avLst/>
          </a:prstGeom>
          <a:noFill/>
        </p:spPr>
      </p:pic>
      <p:sp>
        <p:nvSpPr>
          <p:cNvPr id="73" name="Text Placeholder 3">
            <a:extLst>
              <a:ext uri="{FF2B5EF4-FFF2-40B4-BE49-F238E27FC236}">
                <a16:creationId xmlns="" xmlns:a16="http://schemas.microsoft.com/office/drawing/2014/main" id="{77DE823E-ACCA-413F-9FB6-94C968ADCC84}"/>
              </a:ext>
            </a:extLst>
          </p:cNvPr>
          <p:cNvSpPr>
            <a:spLocks noGrp="1"/>
          </p:cNvSpPr>
          <p:nvPr>
            <p:ph sz="half" idx="2"/>
          </p:nvPr>
        </p:nvSpPr>
        <p:spPr>
          <a:xfrm>
            <a:off x="6197600" y="1967113"/>
            <a:ext cx="5384800" cy="3688336"/>
          </a:xfrm>
        </p:spPr>
        <p:txBody>
          <a:bodyPr>
            <a:normAutofit/>
          </a:bodyPr>
          <a:lstStyle/>
          <a:p>
            <a:pPr marL="285750" indent="-285750">
              <a:buFontTx/>
              <a:buChar char="-"/>
            </a:pPr>
            <a:r>
              <a:rPr lang="lv-LV"/>
              <a:t>Izpētes ziņojumi 2009., 2012. un 2021. g.</a:t>
            </a:r>
          </a:p>
          <a:p>
            <a:pPr marL="285750" indent="-285750">
              <a:buFontTx/>
              <a:buChar char="-"/>
            </a:pPr>
            <a:r>
              <a:rPr lang="lv-LV"/>
              <a:t>No 2 novadiem uz 1</a:t>
            </a:r>
          </a:p>
          <a:p>
            <a:pPr marL="285750" indent="-285750">
              <a:buFontTx/>
              <a:buChar char="-"/>
            </a:pPr>
            <a:r>
              <a:rPr lang="lv-LV"/>
              <a:t>No 48 pašvaldībām uz 38</a:t>
            </a:r>
          </a:p>
          <a:p>
            <a:pPr marL="285750" indent="-285750">
              <a:buFontTx/>
              <a:buChar char="-"/>
            </a:pPr>
            <a:r>
              <a:rPr lang="lv-LV"/>
              <a:t>289 IMC, par 60 mazāk</a:t>
            </a:r>
          </a:p>
          <a:p>
            <a:pPr marL="285750" indent="-285750">
              <a:buFontTx/>
              <a:buChar char="-"/>
            </a:pPr>
            <a:r>
              <a:rPr lang="lv-LV"/>
              <a:t>Vidēji 35 katrā pašvaldībā</a:t>
            </a:r>
          </a:p>
        </p:txBody>
      </p:sp>
    </p:spTree>
    <p:extLst>
      <p:ext uri="{BB962C8B-B14F-4D97-AF65-F5344CB8AC3E}">
        <p14:creationId xmlns:p14="http://schemas.microsoft.com/office/powerpoint/2010/main" val="3561644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922421" y="731276"/>
            <a:ext cx="10972800" cy="1143000"/>
          </a:xfrm>
        </p:spPr>
        <p:txBody>
          <a:bodyPr/>
          <a:lstStyle/>
          <a:p>
            <a:r>
              <a:rPr lang="lv-LV"/>
              <a:t>Brīvība organizēt pakalpojumus</a:t>
            </a:r>
          </a:p>
        </p:txBody>
      </p:sp>
      <p:sp>
        <p:nvSpPr>
          <p:cNvPr id="4" name="Plassholder for innhold 3"/>
          <p:cNvSpPr>
            <a:spLocks noGrp="1"/>
          </p:cNvSpPr>
          <p:nvPr>
            <p:ph sz="half" idx="1"/>
          </p:nvPr>
        </p:nvSpPr>
        <p:spPr>
          <a:xfrm>
            <a:off x="922421" y="2148600"/>
            <a:ext cx="5384800" cy="3688336"/>
          </a:xfrm>
        </p:spPr>
        <p:txBody>
          <a:bodyPr/>
          <a:lstStyle/>
          <a:p>
            <a:r>
              <a:rPr lang="lv-LV"/>
              <a:t>Pašvaldības struktūrā</a:t>
            </a:r>
          </a:p>
          <a:p>
            <a:r>
              <a:rPr lang="lv-LV"/>
              <a:t>Pašvaldības uzņēmums</a:t>
            </a:r>
          </a:p>
          <a:p>
            <a:r>
              <a:rPr lang="lv-LV"/>
              <a:t>Atsevišķa juridiska persona</a:t>
            </a:r>
          </a:p>
          <a:p>
            <a:r>
              <a:rPr lang="lv-LV"/>
              <a:t>Pirkt pakalpojumus</a:t>
            </a:r>
          </a:p>
          <a:p>
            <a:pPr lvl="1"/>
            <a:r>
              <a:rPr lang="lv-LV"/>
              <a:t>No privātiem uzņēmumiem</a:t>
            </a:r>
          </a:p>
          <a:p>
            <a:pPr lvl="1"/>
            <a:r>
              <a:rPr lang="lv-LV"/>
              <a:t>No bezpeļņas organizācijām </a:t>
            </a:r>
          </a:p>
          <a:p>
            <a:endParaRPr lang="nb-NO" dirty="0"/>
          </a:p>
        </p:txBody>
      </p:sp>
      <p:pic>
        <p:nvPicPr>
          <p:cNvPr id="6" name="Plassholder for innhold 5"/>
          <p:cNvPicPr>
            <a:picLocks noGrp="1" noChangeAspect="1"/>
          </p:cNvPicPr>
          <p:nvPr>
            <p:ph sz="half" idx="2"/>
          </p:nvPr>
        </p:nvPicPr>
        <p:blipFill>
          <a:blip r:embed="rId3" cstate="screen">
            <a:extLst>
              <a:ext uri="{28A0092B-C50C-407E-A947-70E740481C1C}">
                <a14:useLocalDpi xmlns:a14="http://schemas.microsoft.com/office/drawing/2010/main"/>
              </a:ext>
            </a:extLst>
          </a:blip>
          <a:stretch>
            <a:fillRect/>
          </a:stretch>
        </p:blipFill>
        <p:spPr>
          <a:xfrm>
            <a:off x="6463504" y="1966913"/>
            <a:ext cx="4852992" cy="3687762"/>
          </a:xfrm>
        </p:spPr>
      </p:pic>
      <p:sp>
        <p:nvSpPr>
          <p:cNvPr id="7" name="TekstSylinder 6"/>
          <p:cNvSpPr txBox="1"/>
          <p:nvPr/>
        </p:nvSpPr>
        <p:spPr>
          <a:xfrm>
            <a:off x="8741755" y="5747312"/>
            <a:ext cx="1099669" cy="215444"/>
          </a:xfrm>
          <a:prstGeom prst="rect">
            <a:avLst/>
          </a:prstGeom>
          <a:noFill/>
        </p:spPr>
        <p:txBody>
          <a:bodyPr wrap="square" rtlCol="0">
            <a:spAutoFit/>
          </a:bodyPr>
          <a:lstStyle/>
          <a:p>
            <a:r>
              <a:rPr lang="lv-LV" sz="800"/>
              <a:t>Foto: ScanStockPhoto</a:t>
            </a:r>
          </a:p>
        </p:txBody>
      </p:sp>
    </p:spTree>
    <p:extLst>
      <p:ext uri="{BB962C8B-B14F-4D97-AF65-F5344CB8AC3E}">
        <p14:creationId xmlns:p14="http://schemas.microsoft.com/office/powerpoint/2010/main" val="1631490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lv-LV" b="1">
                <a:solidFill>
                  <a:schemeClr val="tx1"/>
                </a:solidFill>
                <a:ea typeface="ＭＳ Ｐゴシック" panose="020B0600070205080204" pitchFamily="34" charset="-128"/>
              </a:rPr>
              <a:t>Panākumu kritēriji</a:t>
            </a:r>
          </a:p>
        </p:txBody>
      </p:sp>
      <p:sp>
        <p:nvSpPr>
          <p:cNvPr id="3" name="Plassholder for innhold 2"/>
          <p:cNvSpPr>
            <a:spLocks noGrp="1"/>
          </p:cNvSpPr>
          <p:nvPr>
            <p:ph sz="quarter" idx="10"/>
          </p:nvPr>
        </p:nvSpPr>
        <p:spPr/>
        <p:txBody>
          <a:bodyPr/>
          <a:lstStyle/>
          <a:p>
            <a:r>
              <a:rPr lang="lv-LV"/>
              <a:t>Tikšanās vietas</a:t>
            </a:r>
          </a:p>
          <a:p>
            <a:r>
              <a:rPr lang="lv-LV"/>
              <a:t>Apņēmība īstenot kopīgu redzējumu</a:t>
            </a:r>
          </a:p>
          <a:p>
            <a:r>
              <a:rPr lang="lv-LV"/>
              <a:t>Stratēģija </a:t>
            </a:r>
          </a:p>
          <a:p>
            <a:r>
              <a:rPr lang="lv-LV"/>
              <a:t>Labi sadarbības projekti ar reāliem un acīmredzamiem rezultātiem</a:t>
            </a:r>
          </a:p>
          <a:p>
            <a:r>
              <a:rPr lang="lv-LV"/>
              <a:t>Uzsvars uz īstenošanu</a:t>
            </a:r>
          </a:p>
          <a:p>
            <a:r>
              <a:rPr lang="lv-LV"/>
              <a:t>Panāktajam izmaksu ietaupījumam nepieciešams laiks</a:t>
            </a:r>
          </a:p>
          <a:p>
            <a:r>
              <a:rPr lang="lv-LV"/>
              <a:t>Uzticība, cieņa, konsenss un savstarpējība</a:t>
            </a:r>
          </a:p>
          <a:p>
            <a:endParaRPr lang="nb-NO" dirty="0"/>
          </a:p>
        </p:txBody>
      </p:sp>
      <p:pic>
        <p:nvPicPr>
          <p:cNvPr id="4" name="Picture 5" descr="C:\Users\704ec\AppData\Local\Microsoft\Windows\Temporary Internet Files\Content.IE5\2KQ3XAP8\MP900449109[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0362" y="414225"/>
            <a:ext cx="2203450" cy="220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8812188"/>
      </p:ext>
    </p:extLst>
  </p:cSld>
  <p:clrMapOvr>
    <a:masterClrMapping/>
  </p:clrMapOvr>
</p:sld>
</file>

<file path=ppt/theme/theme1.xml><?xml version="1.0" encoding="utf-8"?>
<a:theme xmlns:a="http://schemas.openxmlformats.org/drawingml/2006/main" name="KS-profil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19-9233 Organisering av samarbeid 1198382_1_0</Template>
  <TotalTime>739</TotalTime>
  <Words>610</Words>
  <Application>Microsoft Office PowerPoint</Application>
  <PresentationFormat>Widescreen</PresentationFormat>
  <Paragraphs>117</Paragraphs>
  <Slides>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ＭＳ Ｐゴシック</vt:lpstr>
      <vt:lpstr>Arial</vt:lpstr>
      <vt:lpstr>Bebas Neue</vt:lpstr>
      <vt:lpstr>Calibri</vt:lpstr>
      <vt:lpstr>Calibri Light</vt:lpstr>
      <vt:lpstr>Helvetica</vt:lpstr>
      <vt:lpstr>KS-profiltema</vt:lpstr>
      <vt:lpstr>Vietējās pašvaldības un pašvaldību sadarbība Norvēģijā</vt:lpstr>
      <vt:lpstr>PowerPoint Presentation</vt:lpstr>
      <vt:lpstr>Reformas laika grafiks </vt:lpstr>
      <vt:lpstr>Programmas organizācija — piemērs Midt-Telemark</vt:lpstr>
      <vt:lpstr>IMC Trøndelag reģionā</vt:lpstr>
      <vt:lpstr>Brīvība organizēt pakalpojumus</vt:lpstr>
      <vt:lpstr>Panākumu kritēriji</vt:lpstr>
    </vt:vector>
  </TitlesOfParts>
  <Company>KS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Martin Skramstad</dc:creator>
  <cp:lastModifiedBy>UC Indication</cp:lastModifiedBy>
  <cp:revision>40</cp:revision>
  <dcterms:created xsi:type="dcterms:W3CDTF">2019-08-08T12:20:06Z</dcterms:created>
  <dcterms:modified xsi:type="dcterms:W3CDTF">2021-09-15T04:55:58Z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ackOfficeType">
    <vt:lpwstr>growBusiness Solutions</vt:lpwstr>
  </property>
  <property fmtid="{D5CDD505-2E9C-101B-9397-08002B2CF9AE}" pid="3" name="Server">
    <vt:lpwstr>360prod2015</vt:lpwstr>
  </property>
  <property fmtid="{D5CDD505-2E9C-101B-9397-08002B2CF9AE}" pid="4" name="Protocol">
    <vt:lpwstr>off</vt:lpwstr>
  </property>
  <property fmtid="{D5CDD505-2E9C-101B-9397-08002B2CF9AE}" pid="5" name="Site">
    <vt:lpwstr>/view.aspx</vt:lpwstr>
  </property>
  <property fmtid="{D5CDD505-2E9C-101B-9397-08002B2CF9AE}" pid="6" name="FileID">
    <vt:lpwstr>1202278</vt:lpwstr>
  </property>
  <property fmtid="{D5CDD505-2E9C-101B-9397-08002B2CF9AE}" pid="7" name="VerID">
    <vt:lpwstr>0</vt:lpwstr>
  </property>
  <property fmtid="{D5CDD505-2E9C-101B-9397-08002B2CF9AE}" pid="8" name="FilePath">
    <vt:lpwstr>\\360PROD2015\360users\work\ksint\3159sis</vt:lpwstr>
  </property>
  <property fmtid="{D5CDD505-2E9C-101B-9397-08002B2CF9AE}" pid="9" name="FileName">
    <vt:lpwstr>19-9319 Organisering av oppgaveløsningen 1202278_480673_0.PPTX</vt:lpwstr>
  </property>
  <property fmtid="{D5CDD505-2E9C-101B-9397-08002B2CF9AE}" pid="10" name="FullFileName">
    <vt:lpwstr>\\360PROD2015\360users\work\ksint\3159sis\19-9319 Organisering av oppgaveløsningen 1202278_480673_0.PPTX</vt:lpwstr>
  </property>
</Properties>
</file>